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8" r:id="rId3"/>
    <p:sldId id="260" r:id="rId4"/>
    <p:sldId id="262" r:id="rId5"/>
    <p:sldId id="264" r:id="rId6"/>
    <p:sldId id="266" r:id="rId7"/>
    <p:sldId id="268" r:id="rId8"/>
    <p:sldId id="270" r:id="rId9"/>
    <p:sldId id="272" r:id="rId10"/>
    <p:sldId id="274" r:id="rId11"/>
    <p:sldId id="276" r:id="rId12"/>
    <p:sldId id="278" r:id="rId13"/>
    <p:sldId id="27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5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0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C1C36-911C-D84E-9E74-C96EBA796F0B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E4ACF-DD42-884A-9CC0-DC81BA767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D6580-373C-9346-9E94-A3D6EBBFA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6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4B709E-84F3-4BD0-885C-5F414766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5E1E0-6F39-0D4A-9874-E0AF901274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87B32-9015-49A1-8CBB-045DE667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78ED3-50BF-3941-A916-77C3A5480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7D67-208C-4CF0-999C-8182D487A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59842-27AF-C444-91F5-52F652AFC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ACEE62-09C0-4D0C-B51B-1CF02664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DC9ED-21B4-2045-849E-A4EBC85E32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CC4AF-32F8-47E6-975C-9A6F8F95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1D0A5-7633-4EC9-A8CA-174C698E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FCC4A-5BE3-9548-8390-65CC9BAF9D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B7264-A076-4696-9101-AF0965EA6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BB30C-69CE-DB4A-B034-DA92D54F30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50383-DC2A-411D-A364-C0ABC9E92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19504-8BF7-41E1-A5E7-AA6F6EA73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41C13B-F1F6-F844-A365-18BADF6B22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B78AE9-0363-42A0-9977-2F2C5ADFE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6CAAA-E176-47FE-B26B-73FA40B19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3237A-B2E9-BA4C-ADEC-23B49F9B0F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7B23C-76A9-4113-B5D3-123990FE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79F41-CF42-DE46-8B70-F3D8C609F6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4DCCB6-3697-4D68-BC6A-29F7DA233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D802B-4D9D-E348-A1D3-57A330A57A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DC534-F097-478D-9F31-236F7A6E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C0EA8F-73B7-4B5B-A8F8-3D407D232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0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E90E9-60E9-6746-B692-914928B027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1A5E0-D80A-45CC-994D-17CD6C77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12FE28-63FA-3C4C-927A-64A9810860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BCA94-E9C7-487D-AEAE-335581B33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3D44D-35AC-4E8B-B32B-4D87A0D50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1561F-9A9B-C74A-9CFC-6C220D6EB1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3"/>
            <a:ext cx="12191999" cy="686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F7B426-36AA-4592-AF7A-AF6453632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20</cp:revision>
  <dcterms:created xsi:type="dcterms:W3CDTF">2019-08-12T20:54:49Z</dcterms:created>
  <dcterms:modified xsi:type="dcterms:W3CDTF">2019-09-22T19:27:15Z</dcterms:modified>
</cp:coreProperties>
</file>