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8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5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5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4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5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5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0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2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C1C36-911C-D84E-9E74-C96EBA796F0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E4ACF-DD42-884A-9CC0-DC81BA767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4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8D6580-373C-9346-9E94-A3D6EBBFAE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669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4B709E-84F3-4BD0-885C-5F414766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8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C5E1E0-6F39-0D4A-9874-E0AF901274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987B32-9015-49A1-8CBB-045DE667F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0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78ED3-50BF-3941-A916-77C3A54800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3C7D67-208C-4CF0-999C-8182D487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4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59842-27AF-C444-91F5-52F652AFCA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ACEE62-09C0-4D0C-B51B-1CF026649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5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DDC9ED-21B4-2045-849E-A4EBC85E32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3CC4AF-32F8-47E6-975C-9A6F8F955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C1D0A5-7633-4EC9-A8CA-174C698E2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4FCC4A-5BE3-9548-8390-65CC9BAF9D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2B7264-A076-4696-9101-AF0965EA6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5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1BB30C-69CE-DB4A-B034-DA92D54F30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F50383-DC2A-411D-A364-C0ABC9E92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819504-8BF7-41E1-A5E7-AA6F6EA73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41C13B-F1F6-F844-A365-18BADF6B22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B78AE9-0363-42A0-9977-2F2C5ADFE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E6CAAA-E176-47FE-B26B-73FA40B19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7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D3237A-B2E9-BA4C-ADEC-23B49F9B0F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B7B23C-76A9-4113-B5D3-123990FEE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5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C79F41-CF42-DE46-8B70-F3D8C609F6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4DCCB6-3697-4D68-BC6A-29F7DA233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4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8D802B-4D9D-E348-A1D3-57A330A57A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DC534-F097-478D-9F31-236F7A6E4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C0EA8F-73B7-4B5B-A8F8-3D407D232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0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E90E9-60E9-6746-B692-914928B027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21A5E0-D80A-45CC-994D-17CD6C77A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4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12FE28-63FA-3C4C-927A-64A9810860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9BCA94-E9C7-487D-AEAE-335581B33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C3D44D-35AC-4E8B-B32B-4D87A0D50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2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91561F-9A9B-C74A-9CFC-6C220D6EB1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13"/>
            <a:ext cx="12191999" cy="6865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F7B426-36AA-4592-AF7A-AF6453632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8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422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User</cp:lastModifiedBy>
  <cp:revision>20</cp:revision>
  <dcterms:created xsi:type="dcterms:W3CDTF">2019-08-12T20:54:49Z</dcterms:created>
  <dcterms:modified xsi:type="dcterms:W3CDTF">2019-09-22T19:27:15Z</dcterms:modified>
</cp:coreProperties>
</file>