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7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2136" y="2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20343-9607-4A33-80F4-18FE8504C07B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FF12F-62B5-4237-AA50-64CAE6470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92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FF12F-62B5-4237-AA50-64CAE6470F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62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FF12F-62B5-4237-AA50-64CAE6470F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16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DD503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10575594"/>
            <a:ext cx="20104100" cy="733425"/>
          </a:xfrm>
          <a:custGeom>
            <a:avLst/>
            <a:gdLst/>
            <a:ahLst/>
            <a:cxnLst/>
            <a:rect l="l" t="t" r="r" b="b"/>
            <a:pathLst>
              <a:path w="20104100" h="733425">
                <a:moveTo>
                  <a:pt x="20104100" y="0"/>
                </a:moveTo>
                <a:lnTo>
                  <a:pt x="0" y="0"/>
                </a:lnTo>
                <a:lnTo>
                  <a:pt x="0" y="732961"/>
                </a:lnTo>
                <a:lnTo>
                  <a:pt x="20104100" y="732961"/>
                </a:lnTo>
                <a:lnTo>
                  <a:pt x="20104100" y="0"/>
                </a:lnTo>
                <a:close/>
              </a:path>
            </a:pathLst>
          </a:custGeom>
          <a:solidFill>
            <a:srgbClr val="231F2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512465" y="4580874"/>
            <a:ext cx="11079169" cy="1257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-10" dirty="0"/>
              <a:t>vom.org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DD503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-10" dirty="0"/>
              <a:t>vom.org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-10" dirty="0"/>
              <a:t>vom.org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9625" y="4826763"/>
            <a:ext cx="166549" cy="125399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8330628" y="4840179"/>
            <a:ext cx="773430" cy="614045"/>
          </a:xfrm>
          <a:custGeom>
            <a:avLst/>
            <a:gdLst/>
            <a:ahLst/>
            <a:cxnLst/>
            <a:rect l="l" t="t" r="r" b="b"/>
            <a:pathLst>
              <a:path w="773429" h="614045">
                <a:moveTo>
                  <a:pt x="409702" y="0"/>
                </a:moveTo>
                <a:lnTo>
                  <a:pt x="243878" y="0"/>
                </a:lnTo>
                <a:lnTo>
                  <a:pt x="228434" y="158711"/>
                </a:lnTo>
                <a:lnTo>
                  <a:pt x="224002" y="207175"/>
                </a:lnTo>
                <a:lnTo>
                  <a:pt x="219646" y="257810"/>
                </a:lnTo>
                <a:lnTo>
                  <a:pt x="215379" y="310629"/>
                </a:lnTo>
                <a:lnTo>
                  <a:pt x="211201" y="365620"/>
                </a:lnTo>
                <a:lnTo>
                  <a:pt x="207098" y="422783"/>
                </a:lnTo>
                <a:lnTo>
                  <a:pt x="203746" y="378345"/>
                </a:lnTo>
                <a:lnTo>
                  <a:pt x="199872" y="331508"/>
                </a:lnTo>
                <a:lnTo>
                  <a:pt x="195491" y="282270"/>
                </a:lnTo>
                <a:lnTo>
                  <a:pt x="190576" y="230619"/>
                </a:lnTo>
                <a:lnTo>
                  <a:pt x="185166" y="176568"/>
                </a:lnTo>
                <a:lnTo>
                  <a:pt x="179235" y="120116"/>
                </a:lnTo>
                <a:lnTo>
                  <a:pt x="172783" y="61264"/>
                </a:lnTo>
                <a:lnTo>
                  <a:pt x="165811" y="0"/>
                </a:lnTo>
                <a:lnTo>
                  <a:pt x="0" y="0"/>
                </a:lnTo>
                <a:lnTo>
                  <a:pt x="90843" y="604672"/>
                </a:lnTo>
                <a:lnTo>
                  <a:pt x="329679" y="604672"/>
                </a:lnTo>
                <a:lnTo>
                  <a:pt x="409702" y="0"/>
                </a:lnTo>
                <a:close/>
              </a:path>
              <a:path w="773429" h="614045">
                <a:moveTo>
                  <a:pt x="773087" y="283108"/>
                </a:moveTo>
                <a:lnTo>
                  <a:pt x="772680" y="261277"/>
                </a:lnTo>
                <a:lnTo>
                  <a:pt x="772629" y="258445"/>
                </a:lnTo>
                <a:lnTo>
                  <a:pt x="771271" y="237159"/>
                </a:lnTo>
                <a:lnTo>
                  <a:pt x="761377" y="191871"/>
                </a:lnTo>
                <a:lnTo>
                  <a:pt x="738733" y="154622"/>
                </a:lnTo>
                <a:lnTo>
                  <a:pt x="699693" y="123355"/>
                </a:lnTo>
                <a:lnTo>
                  <a:pt x="663422" y="108610"/>
                </a:lnTo>
                <a:lnTo>
                  <a:pt x="622173" y="101346"/>
                </a:lnTo>
                <a:lnTo>
                  <a:pt x="622173" y="476148"/>
                </a:lnTo>
                <a:lnTo>
                  <a:pt x="622007" y="484695"/>
                </a:lnTo>
                <a:lnTo>
                  <a:pt x="615035" y="522630"/>
                </a:lnTo>
                <a:lnTo>
                  <a:pt x="609117" y="525868"/>
                </a:lnTo>
                <a:lnTo>
                  <a:pt x="591451" y="525868"/>
                </a:lnTo>
                <a:lnTo>
                  <a:pt x="578421" y="485495"/>
                </a:lnTo>
                <a:lnTo>
                  <a:pt x="578142" y="245757"/>
                </a:lnTo>
                <a:lnTo>
                  <a:pt x="578281" y="237159"/>
                </a:lnTo>
                <a:lnTo>
                  <a:pt x="578358" y="232397"/>
                </a:lnTo>
                <a:lnTo>
                  <a:pt x="578421" y="228473"/>
                </a:lnTo>
                <a:lnTo>
                  <a:pt x="579259" y="214706"/>
                </a:lnTo>
                <a:lnTo>
                  <a:pt x="580631" y="204673"/>
                </a:lnTo>
                <a:lnTo>
                  <a:pt x="580656" y="204470"/>
                </a:lnTo>
                <a:lnTo>
                  <a:pt x="582612" y="197764"/>
                </a:lnTo>
                <a:lnTo>
                  <a:pt x="585609" y="191173"/>
                </a:lnTo>
                <a:lnTo>
                  <a:pt x="591578" y="187858"/>
                </a:lnTo>
                <a:lnTo>
                  <a:pt x="609511" y="187858"/>
                </a:lnTo>
                <a:lnTo>
                  <a:pt x="621944" y="228473"/>
                </a:lnTo>
                <a:lnTo>
                  <a:pt x="622173" y="476148"/>
                </a:lnTo>
                <a:lnTo>
                  <a:pt x="622173" y="101346"/>
                </a:lnTo>
                <a:lnTo>
                  <a:pt x="619810" y="101041"/>
                </a:lnTo>
                <a:lnTo>
                  <a:pt x="595312" y="100101"/>
                </a:lnTo>
                <a:lnTo>
                  <a:pt x="566407" y="101561"/>
                </a:lnTo>
                <a:lnTo>
                  <a:pt x="516737" y="113334"/>
                </a:lnTo>
                <a:lnTo>
                  <a:pt x="478040" y="136347"/>
                </a:lnTo>
                <a:lnTo>
                  <a:pt x="451142" y="167525"/>
                </a:lnTo>
                <a:lnTo>
                  <a:pt x="435648" y="207314"/>
                </a:lnTo>
                <a:lnTo>
                  <a:pt x="428180" y="261277"/>
                </a:lnTo>
                <a:lnTo>
                  <a:pt x="427240" y="293928"/>
                </a:lnTo>
                <a:lnTo>
                  <a:pt x="427240" y="420916"/>
                </a:lnTo>
                <a:lnTo>
                  <a:pt x="429183" y="474319"/>
                </a:lnTo>
                <a:lnTo>
                  <a:pt x="435394" y="515213"/>
                </a:lnTo>
                <a:lnTo>
                  <a:pt x="435457" y="515581"/>
                </a:lnTo>
                <a:lnTo>
                  <a:pt x="453974" y="557682"/>
                </a:lnTo>
                <a:lnTo>
                  <a:pt x="486029" y="588797"/>
                </a:lnTo>
                <a:lnTo>
                  <a:pt x="535203" y="607428"/>
                </a:lnTo>
                <a:lnTo>
                  <a:pt x="577596" y="612940"/>
                </a:lnTo>
                <a:lnTo>
                  <a:pt x="601662" y="613625"/>
                </a:lnTo>
                <a:lnTo>
                  <a:pt x="620280" y="612940"/>
                </a:lnTo>
                <a:lnTo>
                  <a:pt x="622439" y="612940"/>
                </a:lnTo>
                <a:lnTo>
                  <a:pt x="663105" y="606386"/>
                </a:lnTo>
                <a:lnTo>
                  <a:pt x="712444" y="584314"/>
                </a:lnTo>
                <a:lnTo>
                  <a:pt x="747674" y="546989"/>
                </a:lnTo>
                <a:lnTo>
                  <a:pt x="766368" y="502513"/>
                </a:lnTo>
                <a:lnTo>
                  <a:pt x="771410" y="462419"/>
                </a:lnTo>
                <a:lnTo>
                  <a:pt x="773087" y="404482"/>
                </a:lnTo>
                <a:lnTo>
                  <a:pt x="773087" y="2831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9358427" y="4940269"/>
            <a:ext cx="338455" cy="513715"/>
          </a:xfrm>
          <a:custGeom>
            <a:avLst/>
            <a:gdLst/>
            <a:ahLst/>
            <a:cxnLst/>
            <a:rect l="l" t="t" r="r" b="b"/>
            <a:pathLst>
              <a:path w="338454" h="513714">
                <a:moveTo>
                  <a:pt x="167691" y="0"/>
                </a:moveTo>
                <a:lnTo>
                  <a:pt x="112797" y="6299"/>
                </a:lnTo>
                <a:lnTo>
                  <a:pt x="66856" y="25203"/>
                </a:lnTo>
                <a:lnTo>
                  <a:pt x="32581" y="52139"/>
                </a:lnTo>
                <a:lnTo>
                  <a:pt x="7142" y="100529"/>
                </a:lnTo>
                <a:lnTo>
                  <a:pt x="793" y="148150"/>
                </a:lnTo>
                <a:lnTo>
                  <a:pt x="0" y="177774"/>
                </a:lnTo>
                <a:lnTo>
                  <a:pt x="0" y="318566"/>
                </a:lnTo>
                <a:lnTo>
                  <a:pt x="3872" y="382765"/>
                </a:lnTo>
                <a:lnTo>
                  <a:pt x="15496" y="430426"/>
                </a:lnTo>
                <a:lnTo>
                  <a:pt x="36463" y="465443"/>
                </a:lnTo>
                <a:lnTo>
                  <a:pt x="68353" y="491681"/>
                </a:lnTo>
                <a:lnTo>
                  <a:pt x="112323" y="508069"/>
                </a:lnTo>
                <a:lnTo>
                  <a:pt x="169565" y="513534"/>
                </a:lnTo>
                <a:lnTo>
                  <a:pt x="193576" y="512541"/>
                </a:lnTo>
                <a:lnTo>
                  <a:pt x="235590" y="504602"/>
                </a:lnTo>
                <a:lnTo>
                  <a:pt x="284352" y="477960"/>
                </a:lnTo>
                <a:lnTo>
                  <a:pt x="318151" y="435101"/>
                </a:lnTo>
                <a:lnTo>
                  <a:pt x="333707" y="389726"/>
                </a:lnTo>
                <a:lnTo>
                  <a:pt x="337585" y="328487"/>
                </a:lnTo>
                <a:lnTo>
                  <a:pt x="338000" y="300650"/>
                </a:lnTo>
                <a:lnTo>
                  <a:pt x="203543" y="300650"/>
                </a:lnTo>
                <a:lnTo>
                  <a:pt x="203543" y="359653"/>
                </a:lnTo>
                <a:lnTo>
                  <a:pt x="203204" y="377351"/>
                </a:lnTo>
                <a:lnTo>
                  <a:pt x="194517" y="421159"/>
                </a:lnTo>
                <a:lnTo>
                  <a:pt x="187606" y="425767"/>
                </a:lnTo>
                <a:lnTo>
                  <a:pt x="168675" y="425767"/>
                </a:lnTo>
                <a:lnTo>
                  <a:pt x="151305" y="385159"/>
                </a:lnTo>
                <a:lnTo>
                  <a:pt x="150885" y="372721"/>
                </a:lnTo>
                <a:lnTo>
                  <a:pt x="150885" y="138927"/>
                </a:lnTo>
                <a:lnTo>
                  <a:pt x="155366" y="97106"/>
                </a:lnTo>
                <a:lnTo>
                  <a:pt x="164204" y="87766"/>
                </a:lnTo>
                <a:lnTo>
                  <a:pt x="181638" y="87766"/>
                </a:lnTo>
                <a:lnTo>
                  <a:pt x="195396" y="125197"/>
                </a:lnTo>
                <a:lnTo>
                  <a:pt x="195700" y="196077"/>
                </a:lnTo>
                <a:lnTo>
                  <a:pt x="338000" y="196077"/>
                </a:lnTo>
                <a:lnTo>
                  <a:pt x="334546" y="134173"/>
                </a:lnTo>
                <a:lnTo>
                  <a:pt x="324189" y="88133"/>
                </a:lnTo>
                <a:lnTo>
                  <a:pt x="303359" y="53311"/>
                </a:lnTo>
                <a:lnTo>
                  <a:pt x="268536" y="25014"/>
                </a:lnTo>
                <a:lnTo>
                  <a:pt x="222401" y="6252"/>
                </a:lnTo>
                <a:lnTo>
                  <a:pt x="196117" y="1562"/>
                </a:lnTo>
                <a:lnTo>
                  <a:pt x="1676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9153382" y="4967081"/>
            <a:ext cx="155575" cy="478155"/>
          </a:xfrm>
          <a:custGeom>
            <a:avLst/>
            <a:gdLst/>
            <a:ahLst/>
            <a:cxnLst/>
            <a:rect l="l" t="t" r="r" b="b"/>
            <a:pathLst>
              <a:path w="155575" h="478154">
                <a:moveTo>
                  <a:pt x="0" y="0"/>
                </a:moveTo>
                <a:lnTo>
                  <a:pt x="0" y="478090"/>
                </a:lnTo>
                <a:lnTo>
                  <a:pt x="155377" y="478090"/>
                </a:lnTo>
                <a:lnTo>
                  <a:pt x="155377" y="1497"/>
                </a:lnTo>
                <a:lnTo>
                  <a:pt x="138190" y="7155"/>
                </a:lnTo>
                <a:lnTo>
                  <a:pt x="119882" y="11241"/>
                </a:lnTo>
                <a:lnTo>
                  <a:pt x="100429" y="13720"/>
                </a:lnTo>
                <a:lnTo>
                  <a:pt x="79809" y="14554"/>
                </a:lnTo>
                <a:lnTo>
                  <a:pt x="57991" y="13638"/>
                </a:lnTo>
                <a:lnTo>
                  <a:pt x="37422" y="10897"/>
                </a:lnTo>
                <a:lnTo>
                  <a:pt x="18094" y="634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9736770" y="4940277"/>
            <a:ext cx="346710" cy="513715"/>
          </a:xfrm>
          <a:custGeom>
            <a:avLst/>
            <a:gdLst/>
            <a:ahLst/>
            <a:cxnLst/>
            <a:rect l="l" t="t" r="r" b="b"/>
            <a:pathLst>
              <a:path w="346709" h="513714">
                <a:moveTo>
                  <a:pt x="166937" y="0"/>
                </a:moveTo>
                <a:lnTo>
                  <a:pt x="118013" y="4990"/>
                </a:lnTo>
                <a:lnTo>
                  <a:pt x="75065" y="19978"/>
                </a:lnTo>
                <a:lnTo>
                  <a:pt x="40704" y="44337"/>
                </a:lnTo>
                <a:lnTo>
                  <a:pt x="17549" y="77484"/>
                </a:lnTo>
                <a:lnTo>
                  <a:pt x="4384" y="121885"/>
                </a:lnTo>
                <a:lnTo>
                  <a:pt x="1168" y="148623"/>
                </a:lnTo>
                <a:lnTo>
                  <a:pt x="1095" y="149227"/>
                </a:lnTo>
                <a:lnTo>
                  <a:pt x="0" y="180004"/>
                </a:lnTo>
                <a:lnTo>
                  <a:pt x="0" y="324545"/>
                </a:lnTo>
                <a:lnTo>
                  <a:pt x="1922" y="372711"/>
                </a:lnTo>
                <a:lnTo>
                  <a:pt x="12538" y="422937"/>
                </a:lnTo>
                <a:lnTo>
                  <a:pt x="36030" y="461786"/>
                </a:lnTo>
                <a:lnTo>
                  <a:pt x="75711" y="492146"/>
                </a:lnTo>
                <a:lnTo>
                  <a:pt x="111995" y="505741"/>
                </a:lnTo>
                <a:lnTo>
                  <a:pt x="154193" y="512666"/>
                </a:lnTo>
                <a:lnTo>
                  <a:pt x="177397" y="513534"/>
                </a:lnTo>
                <a:lnTo>
                  <a:pt x="200701" y="512666"/>
                </a:lnTo>
                <a:lnTo>
                  <a:pt x="200918" y="512666"/>
                </a:lnTo>
                <a:lnTo>
                  <a:pt x="222170" y="510068"/>
                </a:lnTo>
                <a:lnTo>
                  <a:pt x="222342" y="510068"/>
                </a:lnTo>
                <a:lnTo>
                  <a:pt x="241549" y="505741"/>
                </a:lnTo>
                <a:lnTo>
                  <a:pt x="241712" y="505741"/>
                </a:lnTo>
                <a:lnTo>
                  <a:pt x="259384" y="499513"/>
                </a:lnTo>
                <a:lnTo>
                  <a:pt x="301992" y="470631"/>
                </a:lnTo>
                <a:lnTo>
                  <a:pt x="330753" y="430331"/>
                </a:lnTo>
                <a:lnTo>
                  <a:pt x="332801" y="425756"/>
                </a:lnTo>
                <a:lnTo>
                  <a:pt x="165199" y="425756"/>
                </a:lnTo>
                <a:lnTo>
                  <a:pt x="158989" y="422531"/>
                </a:lnTo>
                <a:lnTo>
                  <a:pt x="151029" y="379985"/>
                </a:lnTo>
                <a:lnTo>
                  <a:pt x="150928" y="374865"/>
                </a:lnTo>
                <a:lnTo>
                  <a:pt x="150885" y="265531"/>
                </a:lnTo>
                <a:lnTo>
                  <a:pt x="346209" y="265531"/>
                </a:lnTo>
                <a:lnTo>
                  <a:pt x="346209" y="199805"/>
                </a:lnTo>
                <a:lnTo>
                  <a:pt x="345752" y="184863"/>
                </a:lnTo>
                <a:lnTo>
                  <a:pt x="150885" y="184863"/>
                </a:lnTo>
                <a:lnTo>
                  <a:pt x="150885" y="148623"/>
                </a:lnTo>
                <a:lnTo>
                  <a:pt x="151043" y="135798"/>
                </a:lnTo>
                <a:lnTo>
                  <a:pt x="151117" y="129729"/>
                </a:lnTo>
                <a:lnTo>
                  <a:pt x="151716" y="116987"/>
                </a:lnTo>
                <a:lnTo>
                  <a:pt x="163586" y="87756"/>
                </a:lnTo>
                <a:lnTo>
                  <a:pt x="329504" y="87756"/>
                </a:lnTo>
                <a:lnTo>
                  <a:pt x="319745" y="69038"/>
                </a:lnTo>
                <a:lnTo>
                  <a:pt x="290791" y="37105"/>
                </a:lnTo>
                <a:lnTo>
                  <a:pt x="249673" y="13539"/>
                </a:lnTo>
                <a:lnTo>
                  <a:pt x="197296" y="1502"/>
                </a:lnTo>
                <a:lnTo>
                  <a:pt x="166937" y="0"/>
                </a:lnTo>
                <a:close/>
              </a:path>
              <a:path w="346709" h="513714">
                <a:moveTo>
                  <a:pt x="346209" y="297645"/>
                </a:moveTo>
                <a:lnTo>
                  <a:pt x="203166" y="297645"/>
                </a:lnTo>
                <a:lnTo>
                  <a:pt x="203166" y="363004"/>
                </a:lnTo>
                <a:lnTo>
                  <a:pt x="202959" y="372711"/>
                </a:lnTo>
                <a:lnTo>
                  <a:pt x="202913" y="374865"/>
                </a:lnTo>
                <a:lnTo>
                  <a:pt x="202803" y="379985"/>
                </a:lnTo>
                <a:lnTo>
                  <a:pt x="201932" y="391186"/>
                </a:lnTo>
                <a:lnTo>
                  <a:pt x="182287" y="424950"/>
                </a:lnTo>
                <a:lnTo>
                  <a:pt x="174403" y="425756"/>
                </a:lnTo>
                <a:lnTo>
                  <a:pt x="332801" y="425756"/>
                </a:lnTo>
                <a:lnTo>
                  <a:pt x="344763" y="374865"/>
                </a:lnTo>
                <a:lnTo>
                  <a:pt x="346209" y="334251"/>
                </a:lnTo>
                <a:lnTo>
                  <a:pt x="346209" y="297645"/>
                </a:lnTo>
                <a:close/>
              </a:path>
              <a:path w="346709" h="513714">
                <a:moveTo>
                  <a:pt x="329504" y="87756"/>
                </a:moveTo>
                <a:lnTo>
                  <a:pt x="182507" y="87756"/>
                </a:lnTo>
                <a:lnTo>
                  <a:pt x="188109" y="91494"/>
                </a:lnTo>
                <a:lnTo>
                  <a:pt x="190842" y="98960"/>
                </a:lnTo>
                <a:lnTo>
                  <a:pt x="192636" y="106271"/>
                </a:lnTo>
                <a:lnTo>
                  <a:pt x="193919" y="116987"/>
                </a:lnTo>
                <a:lnTo>
                  <a:pt x="194614" y="129729"/>
                </a:lnTo>
                <a:lnTo>
                  <a:pt x="194689" y="131105"/>
                </a:lnTo>
                <a:lnTo>
                  <a:pt x="194946" y="148623"/>
                </a:lnTo>
                <a:lnTo>
                  <a:pt x="194946" y="184863"/>
                </a:lnTo>
                <a:lnTo>
                  <a:pt x="345752" y="184863"/>
                </a:lnTo>
                <a:lnTo>
                  <a:pt x="345169" y="165784"/>
                </a:lnTo>
                <a:lnTo>
                  <a:pt x="342052" y="135798"/>
                </a:lnTo>
                <a:lnTo>
                  <a:pt x="336862" y="109850"/>
                </a:lnTo>
                <a:lnTo>
                  <a:pt x="329602" y="87944"/>
                </a:lnTo>
                <a:lnTo>
                  <a:pt x="329504" y="877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1080526" y="4840177"/>
            <a:ext cx="485775" cy="605155"/>
          </a:xfrm>
          <a:custGeom>
            <a:avLst/>
            <a:gdLst/>
            <a:ahLst/>
            <a:cxnLst/>
            <a:rect l="l" t="t" r="r" b="b"/>
            <a:pathLst>
              <a:path w="485775" h="605154">
                <a:moveTo>
                  <a:pt x="485147" y="0"/>
                </a:moveTo>
                <a:lnTo>
                  <a:pt x="280577" y="0"/>
                </a:lnTo>
                <a:lnTo>
                  <a:pt x="244442" y="282347"/>
                </a:lnTo>
                <a:lnTo>
                  <a:pt x="222097" y="128540"/>
                </a:lnTo>
                <a:lnTo>
                  <a:pt x="217333" y="92750"/>
                </a:lnTo>
                <a:lnTo>
                  <a:pt x="212634" y="59401"/>
                </a:lnTo>
                <a:lnTo>
                  <a:pt x="208003" y="28486"/>
                </a:lnTo>
                <a:lnTo>
                  <a:pt x="203438" y="0"/>
                </a:lnTo>
                <a:lnTo>
                  <a:pt x="0" y="0"/>
                </a:lnTo>
                <a:lnTo>
                  <a:pt x="0" y="604662"/>
                </a:lnTo>
                <a:lnTo>
                  <a:pt x="137430" y="604662"/>
                </a:lnTo>
                <a:lnTo>
                  <a:pt x="137629" y="205773"/>
                </a:lnTo>
                <a:lnTo>
                  <a:pt x="195313" y="604662"/>
                </a:lnTo>
                <a:lnTo>
                  <a:pt x="292807" y="604662"/>
                </a:lnTo>
                <a:lnTo>
                  <a:pt x="347518" y="196444"/>
                </a:lnTo>
                <a:lnTo>
                  <a:pt x="347706" y="604662"/>
                </a:lnTo>
                <a:lnTo>
                  <a:pt x="485147" y="604662"/>
                </a:lnTo>
                <a:lnTo>
                  <a:pt x="4851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1617588" y="4940279"/>
            <a:ext cx="340360" cy="513715"/>
          </a:xfrm>
          <a:custGeom>
            <a:avLst/>
            <a:gdLst/>
            <a:ahLst/>
            <a:cxnLst/>
            <a:rect l="l" t="t" r="r" b="b"/>
            <a:pathLst>
              <a:path w="340359" h="513714">
                <a:moveTo>
                  <a:pt x="330606" y="87756"/>
                </a:moveTo>
                <a:lnTo>
                  <a:pt x="173303" y="87756"/>
                </a:lnTo>
                <a:lnTo>
                  <a:pt x="179701" y="91672"/>
                </a:lnTo>
                <a:lnTo>
                  <a:pt x="183565" y="99515"/>
                </a:lnTo>
                <a:lnTo>
                  <a:pt x="189160" y="140569"/>
                </a:lnTo>
                <a:lnTo>
                  <a:pt x="189270" y="153815"/>
                </a:lnTo>
                <a:lnTo>
                  <a:pt x="189029" y="164316"/>
                </a:lnTo>
                <a:lnTo>
                  <a:pt x="161620" y="206057"/>
                </a:lnTo>
                <a:lnTo>
                  <a:pt x="73087" y="243442"/>
                </a:lnTo>
                <a:lnTo>
                  <a:pt x="48084" y="255629"/>
                </a:lnTo>
                <a:lnTo>
                  <a:pt x="9868" y="289786"/>
                </a:lnTo>
                <a:lnTo>
                  <a:pt x="1095" y="327696"/>
                </a:lnTo>
                <a:lnTo>
                  <a:pt x="0" y="353298"/>
                </a:lnTo>
                <a:lnTo>
                  <a:pt x="0" y="394008"/>
                </a:lnTo>
                <a:lnTo>
                  <a:pt x="8266" y="455868"/>
                </a:lnTo>
                <a:lnTo>
                  <a:pt x="33056" y="491293"/>
                </a:lnTo>
                <a:lnTo>
                  <a:pt x="67741" y="507964"/>
                </a:lnTo>
                <a:lnTo>
                  <a:pt x="105693" y="513523"/>
                </a:lnTo>
                <a:lnTo>
                  <a:pt x="120292" y="512693"/>
                </a:lnTo>
                <a:lnTo>
                  <a:pt x="157796" y="500236"/>
                </a:lnTo>
                <a:lnTo>
                  <a:pt x="186048" y="472845"/>
                </a:lnTo>
                <a:lnTo>
                  <a:pt x="193460" y="460394"/>
                </a:lnTo>
                <a:lnTo>
                  <a:pt x="340240" y="460394"/>
                </a:lnTo>
                <a:lnTo>
                  <a:pt x="340240" y="425756"/>
                </a:lnTo>
                <a:lnTo>
                  <a:pt x="156602" y="425756"/>
                </a:lnTo>
                <a:lnTo>
                  <a:pt x="149953" y="422018"/>
                </a:lnTo>
                <a:lnTo>
                  <a:pt x="141868" y="382398"/>
                </a:lnTo>
                <a:lnTo>
                  <a:pt x="141555" y="364868"/>
                </a:lnTo>
                <a:lnTo>
                  <a:pt x="141820" y="353298"/>
                </a:lnTo>
                <a:lnTo>
                  <a:pt x="141917" y="349048"/>
                </a:lnTo>
                <a:lnTo>
                  <a:pt x="152134" y="303838"/>
                </a:lnTo>
                <a:lnTo>
                  <a:pt x="189355" y="268892"/>
                </a:lnTo>
                <a:lnTo>
                  <a:pt x="340240" y="268892"/>
                </a:lnTo>
                <a:lnTo>
                  <a:pt x="340133" y="243442"/>
                </a:lnTo>
                <a:lnTo>
                  <a:pt x="340019" y="230411"/>
                </a:lnTo>
                <a:lnTo>
                  <a:pt x="339903" y="217047"/>
                </a:lnTo>
                <a:lnTo>
                  <a:pt x="339807" y="206057"/>
                </a:lnTo>
                <a:lnTo>
                  <a:pt x="339682" y="197441"/>
                </a:lnTo>
                <a:lnTo>
                  <a:pt x="338282" y="153815"/>
                </a:lnTo>
                <a:lnTo>
                  <a:pt x="335832" y="118465"/>
                </a:lnTo>
                <a:lnTo>
                  <a:pt x="332398" y="93546"/>
                </a:lnTo>
                <a:lnTo>
                  <a:pt x="330606" y="87756"/>
                </a:lnTo>
                <a:close/>
              </a:path>
              <a:path w="340359" h="513714">
                <a:moveTo>
                  <a:pt x="340240" y="460394"/>
                </a:moveTo>
                <a:lnTo>
                  <a:pt x="193460" y="460394"/>
                </a:lnTo>
                <a:lnTo>
                  <a:pt x="193460" y="504560"/>
                </a:lnTo>
                <a:lnTo>
                  <a:pt x="340240" y="504560"/>
                </a:lnTo>
                <a:lnTo>
                  <a:pt x="340240" y="460394"/>
                </a:lnTo>
                <a:close/>
              </a:path>
              <a:path w="340359" h="513714">
                <a:moveTo>
                  <a:pt x="340240" y="268892"/>
                </a:moveTo>
                <a:lnTo>
                  <a:pt x="189355" y="268892"/>
                </a:lnTo>
                <a:lnTo>
                  <a:pt x="189355" y="370847"/>
                </a:lnTo>
                <a:lnTo>
                  <a:pt x="189170" y="382398"/>
                </a:lnTo>
                <a:lnTo>
                  <a:pt x="182193" y="422824"/>
                </a:lnTo>
                <a:lnTo>
                  <a:pt x="176036" y="425756"/>
                </a:lnTo>
                <a:lnTo>
                  <a:pt x="340240" y="425756"/>
                </a:lnTo>
                <a:lnTo>
                  <a:pt x="340240" y="268892"/>
                </a:lnTo>
                <a:close/>
              </a:path>
              <a:path w="340359" h="513714">
                <a:moveTo>
                  <a:pt x="170308" y="0"/>
                </a:moveTo>
                <a:lnTo>
                  <a:pt x="112412" y="5971"/>
                </a:lnTo>
                <a:lnTo>
                  <a:pt x="66469" y="23894"/>
                </a:lnTo>
                <a:lnTo>
                  <a:pt x="33187" y="49618"/>
                </a:lnTo>
                <a:lnTo>
                  <a:pt x="7456" y="96217"/>
                </a:lnTo>
                <a:lnTo>
                  <a:pt x="828" y="140569"/>
                </a:lnTo>
                <a:lnTo>
                  <a:pt x="0" y="200915"/>
                </a:lnTo>
                <a:lnTo>
                  <a:pt x="141555" y="200915"/>
                </a:lnTo>
                <a:lnTo>
                  <a:pt x="141660" y="140569"/>
                </a:lnTo>
                <a:lnTo>
                  <a:pt x="141761" y="132396"/>
                </a:lnTo>
                <a:lnTo>
                  <a:pt x="141788" y="130253"/>
                </a:lnTo>
                <a:lnTo>
                  <a:pt x="142343" y="118465"/>
                </a:lnTo>
                <a:lnTo>
                  <a:pt x="142424" y="116749"/>
                </a:lnTo>
                <a:lnTo>
                  <a:pt x="142486" y="115442"/>
                </a:lnTo>
                <a:lnTo>
                  <a:pt x="143654" y="104576"/>
                </a:lnTo>
                <a:lnTo>
                  <a:pt x="145294" y="97651"/>
                </a:lnTo>
                <a:lnTo>
                  <a:pt x="147765" y="91065"/>
                </a:lnTo>
                <a:lnTo>
                  <a:pt x="154110" y="87756"/>
                </a:lnTo>
                <a:lnTo>
                  <a:pt x="330606" y="87756"/>
                </a:lnTo>
                <a:lnTo>
                  <a:pt x="326540" y="74614"/>
                </a:lnTo>
                <a:lnTo>
                  <a:pt x="303197" y="41371"/>
                </a:lnTo>
                <a:lnTo>
                  <a:pt x="263932" y="15217"/>
                </a:lnTo>
                <a:lnTo>
                  <a:pt x="206224" y="1690"/>
                </a:lnTo>
                <a:lnTo>
                  <a:pt x="1703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2009730" y="4883130"/>
            <a:ext cx="1472565" cy="671830"/>
          </a:xfrm>
          <a:custGeom>
            <a:avLst/>
            <a:gdLst/>
            <a:ahLst/>
            <a:cxnLst/>
            <a:rect l="l" t="t" r="r" b="b"/>
            <a:pathLst>
              <a:path w="1472565" h="671829">
                <a:moveTo>
                  <a:pt x="240144" y="57150"/>
                </a:moveTo>
                <a:lnTo>
                  <a:pt x="210807" y="63334"/>
                </a:lnTo>
                <a:lnTo>
                  <a:pt x="185153" y="77736"/>
                </a:lnTo>
                <a:lnTo>
                  <a:pt x="163182" y="100393"/>
                </a:lnTo>
                <a:lnTo>
                  <a:pt x="144919" y="131279"/>
                </a:lnTo>
                <a:lnTo>
                  <a:pt x="150876" y="66103"/>
                </a:lnTo>
                <a:lnTo>
                  <a:pt x="0" y="66103"/>
                </a:lnTo>
                <a:lnTo>
                  <a:pt x="0" y="561721"/>
                </a:lnTo>
                <a:lnTo>
                  <a:pt x="150876" y="561721"/>
                </a:lnTo>
                <a:lnTo>
                  <a:pt x="150876" y="366014"/>
                </a:lnTo>
                <a:lnTo>
                  <a:pt x="151168" y="333222"/>
                </a:lnTo>
                <a:lnTo>
                  <a:pt x="153403" y="287197"/>
                </a:lnTo>
                <a:lnTo>
                  <a:pt x="170484" y="248907"/>
                </a:lnTo>
                <a:lnTo>
                  <a:pt x="220789" y="232257"/>
                </a:lnTo>
                <a:lnTo>
                  <a:pt x="240144" y="231559"/>
                </a:lnTo>
                <a:lnTo>
                  <a:pt x="240144" y="57150"/>
                </a:lnTo>
                <a:close/>
              </a:path>
              <a:path w="1472565" h="671829">
                <a:moveTo>
                  <a:pt x="493737" y="481787"/>
                </a:moveTo>
                <a:lnTo>
                  <a:pt x="451726" y="476186"/>
                </a:lnTo>
                <a:lnTo>
                  <a:pt x="446684" y="421665"/>
                </a:lnTo>
                <a:lnTo>
                  <a:pt x="446684" y="156489"/>
                </a:lnTo>
                <a:lnTo>
                  <a:pt x="487387" y="156489"/>
                </a:lnTo>
                <a:lnTo>
                  <a:pt x="487387" y="78054"/>
                </a:lnTo>
                <a:lnTo>
                  <a:pt x="446684" y="78054"/>
                </a:lnTo>
                <a:lnTo>
                  <a:pt x="446684" y="0"/>
                </a:lnTo>
                <a:lnTo>
                  <a:pt x="295427" y="0"/>
                </a:lnTo>
                <a:lnTo>
                  <a:pt x="295427" y="78054"/>
                </a:lnTo>
                <a:lnTo>
                  <a:pt x="262928" y="78054"/>
                </a:lnTo>
                <a:lnTo>
                  <a:pt x="262928" y="156489"/>
                </a:lnTo>
                <a:lnTo>
                  <a:pt x="295427" y="156489"/>
                </a:lnTo>
                <a:lnTo>
                  <a:pt x="295427" y="408203"/>
                </a:lnTo>
                <a:lnTo>
                  <a:pt x="295681" y="441807"/>
                </a:lnTo>
                <a:lnTo>
                  <a:pt x="297726" y="488784"/>
                </a:lnTo>
                <a:lnTo>
                  <a:pt x="312839" y="529602"/>
                </a:lnTo>
                <a:lnTo>
                  <a:pt x="348589" y="554570"/>
                </a:lnTo>
                <a:lnTo>
                  <a:pt x="388696" y="560641"/>
                </a:lnTo>
                <a:lnTo>
                  <a:pt x="432866" y="561721"/>
                </a:lnTo>
                <a:lnTo>
                  <a:pt x="493737" y="561721"/>
                </a:lnTo>
                <a:lnTo>
                  <a:pt x="493737" y="481787"/>
                </a:lnTo>
                <a:close/>
              </a:path>
              <a:path w="1472565" h="671829">
                <a:moveTo>
                  <a:pt x="851827" y="66103"/>
                </a:moveTo>
                <a:lnTo>
                  <a:pt x="715314" y="66103"/>
                </a:lnTo>
                <a:lnTo>
                  <a:pt x="691134" y="400748"/>
                </a:lnTo>
                <a:lnTo>
                  <a:pt x="641553" y="66103"/>
                </a:lnTo>
                <a:lnTo>
                  <a:pt x="504596" y="66103"/>
                </a:lnTo>
                <a:lnTo>
                  <a:pt x="587222" y="521169"/>
                </a:lnTo>
                <a:lnTo>
                  <a:pt x="594220" y="557110"/>
                </a:lnTo>
                <a:lnTo>
                  <a:pt x="595960" y="567588"/>
                </a:lnTo>
                <a:lnTo>
                  <a:pt x="596544" y="573074"/>
                </a:lnTo>
                <a:lnTo>
                  <a:pt x="596544" y="581291"/>
                </a:lnTo>
                <a:lnTo>
                  <a:pt x="557199" y="592277"/>
                </a:lnTo>
                <a:lnTo>
                  <a:pt x="541185" y="592493"/>
                </a:lnTo>
                <a:lnTo>
                  <a:pt x="541185" y="671677"/>
                </a:lnTo>
                <a:lnTo>
                  <a:pt x="632675" y="671677"/>
                </a:lnTo>
                <a:lnTo>
                  <a:pt x="661898" y="671080"/>
                </a:lnTo>
                <a:lnTo>
                  <a:pt x="707555" y="666318"/>
                </a:lnTo>
                <a:lnTo>
                  <a:pt x="749427" y="649973"/>
                </a:lnTo>
                <a:lnTo>
                  <a:pt x="776071" y="621703"/>
                </a:lnTo>
                <a:lnTo>
                  <a:pt x="791565" y="581291"/>
                </a:lnTo>
                <a:lnTo>
                  <a:pt x="799312" y="516509"/>
                </a:lnTo>
                <a:lnTo>
                  <a:pt x="803808" y="470166"/>
                </a:lnTo>
                <a:lnTo>
                  <a:pt x="808723" y="424649"/>
                </a:lnTo>
                <a:lnTo>
                  <a:pt x="851827" y="66103"/>
                </a:lnTo>
                <a:close/>
              </a:path>
              <a:path w="1472565" h="671829">
                <a:moveTo>
                  <a:pt x="1118946" y="57150"/>
                </a:moveTo>
                <a:lnTo>
                  <a:pt x="1089609" y="63334"/>
                </a:lnTo>
                <a:lnTo>
                  <a:pt x="1063955" y="77736"/>
                </a:lnTo>
                <a:lnTo>
                  <a:pt x="1041996" y="100393"/>
                </a:lnTo>
                <a:lnTo>
                  <a:pt x="1023721" y="131279"/>
                </a:lnTo>
                <a:lnTo>
                  <a:pt x="1029716" y="66103"/>
                </a:lnTo>
                <a:lnTo>
                  <a:pt x="878814" y="66103"/>
                </a:lnTo>
                <a:lnTo>
                  <a:pt x="878814" y="561721"/>
                </a:lnTo>
                <a:lnTo>
                  <a:pt x="1029716" y="561721"/>
                </a:lnTo>
                <a:lnTo>
                  <a:pt x="1029716" y="366014"/>
                </a:lnTo>
                <a:lnTo>
                  <a:pt x="1029995" y="333222"/>
                </a:lnTo>
                <a:lnTo>
                  <a:pt x="1032230" y="287197"/>
                </a:lnTo>
                <a:lnTo>
                  <a:pt x="1049312" y="248907"/>
                </a:lnTo>
                <a:lnTo>
                  <a:pt x="1099604" y="232257"/>
                </a:lnTo>
                <a:lnTo>
                  <a:pt x="1118946" y="231559"/>
                </a:lnTo>
                <a:lnTo>
                  <a:pt x="1118946" y="57150"/>
                </a:lnTo>
                <a:close/>
              </a:path>
              <a:path w="1472565" h="671829">
                <a:moveTo>
                  <a:pt x="1472272" y="415328"/>
                </a:moveTo>
                <a:lnTo>
                  <a:pt x="1467129" y="367601"/>
                </a:lnTo>
                <a:lnTo>
                  <a:pt x="1438617" y="318338"/>
                </a:lnTo>
                <a:lnTo>
                  <a:pt x="1395488" y="288086"/>
                </a:lnTo>
                <a:lnTo>
                  <a:pt x="1342885" y="260858"/>
                </a:lnTo>
                <a:lnTo>
                  <a:pt x="1324495" y="250888"/>
                </a:lnTo>
                <a:lnTo>
                  <a:pt x="1293139" y="229082"/>
                </a:lnTo>
                <a:lnTo>
                  <a:pt x="1278267" y="189153"/>
                </a:lnTo>
                <a:lnTo>
                  <a:pt x="1278064" y="178523"/>
                </a:lnTo>
                <a:lnTo>
                  <a:pt x="1278458" y="170649"/>
                </a:lnTo>
                <a:lnTo>
                  <a:pt x="1294993" y="144907"/>
                </a:lnTo>
                <a:lnTo>
                  <a:pt x="1313891" y="144907"/>
                </a:lnTo>
                <a:lnTo>
                  <a:pt x="1326743" y="181965"/>
                </a:lnTo>
                <a:lnTo>
                  <a:pt x="1326984" y="197573"/>
                </a:lnTo>
                <a:lnTo>
                  <a:pt x="1326984" y="224459"/>
                </a:lnTo>
                <a:lnTo>
                  <a:pt x="1460703" y="224459"/>
                </a:lnTo>
                <a:lnTo>
                  <a:pt x="1460703" y="195707"/>
                </a:lnTo>
                <a:lnTo>
                  <a:pt x="1460449" y="178269"/>
                </a:lnTo>
                <a:lnTo>
                  <a:pt x="1453883" y="131851"/>
                </a:lnTo>
                <a:lnTo>
                  <a:pt x="1424114" y="92938"/>
                </a:lnTo>
                <a:lnTo>
                  <a:pt x="1381328" y="69672"/>
                </a:lnTo>
                <a:lnTo>
                  <a:pt x="1343088" y="60274"/>
                </a:lnTo>
                <a:lnTo>
                  <a:pt x="1297482" y="57150"/>
                </a:lnTo>
                <a:lnTo>
                  <a:pt x="1273390" y="58102"/>
                </a:lnTo>
                <a:lnTo>
                  <a:pt x="1229791" y="65760"/>
                </a:lnTo>
                <a:lnTo>
                  <a:pt x="1192860" y="80911"/>
                </a:lnTo>
                <a:lnTo>
                  <a:pt x="1157046" y="115963"/>
                </a:lnTo>
                <a:lnTo>
                  <a:pt x="1142339" y="175806"/>
                </a:lnTo>
                <a:lnTo>
                  <a:pt x="1141361" y="203542"/>
                </a:lnTo>
                <a:lnTo>
                  <a:pt x="1142263" y="223761"/>
                </a:lnTo>
                <a:lnTo>
                  <a:pt x="1155915" y="275805"/>
                </a:lnTo>
                <a:lnTo>
                  <a:pt x="1183474" y="307987"/>
                </a:lnTo>
                <a:lnTo>
                  <a:pt x="1236980" y="343598"/>
                </a:lnTo>
                <a:lnTo>
                  <a:pt x="1272146" y="363435"/>
                </a:lnTo>
                <a:lnTo>
                  <a:pt x="1298498" y="378891"/>
                </a:lnTo>
                <a:lnTo>
                  <a:pt x="1328331" y="402780"/>
                </a:lnTo>
                <a:lnTo>
                  <a:pt x="1332941" y="441071"/>
                </a:lnTo>
                <a:lnTo>
                  <a:pt x="1332547" y="452856"/>
                </a:lnTo>
                <a:lnTo>
                  <a:pt x="1314907" y="482917"/>
                </a:lnTo>
                <a:lnTo>
                  <a:pt x="1294231" y="482917"/>
                </a:lnTo>
                <a:lnTo>
                  <a:pt x="1279486" y="437273"/>
                </a:lnTo>
                <a:lnTo>
                  <a:pt x="1279169" y="419049"/>
                </a:lnTo>
                <a:lnTo>
                  <a:pt x="1279169" y="387680"/>
                </a:lnTo>
                <a:lnTo>
                  <a:pt x="1145463" y="387680"/>
                </a:lnTo>
                <a:lnTo>
                  <a:pt x="1145463" y="411568"/>
                </a:lnTo>
                <a:lnTo>
                  <a:pt x="1146416" y="440613"/>
                </a:lnTo>
                <a:lnTo>
                  <a:pt x="1154074" y="486930"/>
                </a:lnTo>
                <a:lnTo>
                  <a:pt x="1182497" y="531647"/>
                </a:lnTo>
                <a:lnTo>
                  <a:pt x="1217002" y="552754"/>
                </a:lnTo>
                <a:lnTo>
                  <a:pt x="1262049" y="566191"/>
                </a:lnTo>
                <a:lnTo>
                  <a:pt x="1315415" y="570674"/>
                </a:lnTo>
                <a:lnTo>
                  <a:pt x="1340421" y="569633"/>
                </a:lnTo>
                <a:lnTo>
                  <a:pt x="1384769" y="561327"/>
                </a:lnTo>
                <a:lnTo>
                  <a:pt x="1421180" y="544868"/>
                </a:lnTo>
                <a:lnTo>
                  <a:pt x="1456588" y="506628"/>
                </a:lnTo>
                <a:lnTo>
                  <a:pt x="1468335" y="468388"/>
                </a:lnTo>
                <a:lnTo>
                  <a:pt x="1471282" y="443712"/>
                </a:lnTo>
                <a:lnTo>
                  <a:pt x="1472272" y="4153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bg object 2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75823" y="5058419"/>
            <a:ext cx="148990" cy="231469"/>
          </a:xfrm>
          <a:prstGeom prst="rect">
            <a:avLst/>
          </a:prstGeom>
        </p:spPr>
      </p:pic>
      <p:sp>
        <p:nvSpPr>
          <p:cNvPr id="27" name="bg object 27"/>
          <p:cNvSpPr/>
          <p:nvPr/>
        </p:nvSpPr>
        <p:spPr>
          <a:xfrm>
            <a:off x="10342018" y="5004656"/>
            <a:ext cx="91440" cy="282575"/>
          </a:xfrm>
          <a:custGeom>
            <a:avLst/>
            <a:gdLst/>
            <a:ahLst/>
            <a:cxnLst/>
            <a:rect l="l" t="t" r="r" b="b"/>
            <a:pathLst>
              <a:path w="91440" h="282575">
                <a:moveTo>
                  <a:pt x="90813" y="0"/>
                </a:moveTo>
                <a:lnTo>
                  <a:pt x="52679" y="0"/>
                </a:lnTo>
                <a:lnTo>
                  <a:pt x="34737" y="3879"/>
                </a:lnTo>
                <a:lnTo>
                  <a:pt x="22819" y="13587"/>
                </a:lnTo>
                <a:lnTo>
                  <a:pt x="16201" y="26226"/>
                </a:lnTo>
                <a:lnTo>
                  <a:pt x="14156" y="38899"/>
                </a:lnTo>
                <a:lnTo>
                  <a:pt x="14156" y="56563"/>
                </a:lnTo>
                <a:lnTo>
                  <a:pt x="0" y="56563"/>
                </a:lnTo>
                <a:lnTo>
                  <a:pt x="0" y="93190"/>
                </a:lnTo>
                <a:lnTo>
                  <a:pt x="14156" y="93190"/>
                </a:lnTo>
                <a:lnTo>
                  <a:pt x="14156" y="282399"/>
                </a:lnTo>
                <a:lnTo>
                  <a:pt x="72584" y="282399"/>
                </a:lnTo>
                <a:lnTo>
                  <a:pt x="72584" y="93190"/>
                </a:lnTo>
                <a:lnTo>
                  <a:pt x="90813" y="93190"/>
                </a:lnTo>
                <a:lnTo>
                  <a:pt x="90813" y="56563"/>
                </a:lnTo>
                <a:lnTo>
                  <a:pt x="72584" y="56563"/>
                </a:lnTo>
                <a:lnTo>
                  <a:pt x="72584" y="43757"/>
                </a:lnTo>
                <a:lnTo>
                  <a:pt x="75714" y="37307"/>
                </a:lnTo>
                <a:lnTo>
                  <a:pt x="90813" y="36648"/>
                </a:lnTo>
                <a:lnTo>
                  <a:pt x="908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10540962" y="5004631"/>
            <a:ext cx="274955" cy="282575"/>
          </a:xfrm>
          <a:custGeom>
            <a:avLst/>
            <a:gdLst/>
            <a:ahLst/>
            <a:cxnLst/>
            <a:rect l="l" t="t" r="r" b="b"/>
            <a:pathLst>
              <a:path w="274954" h="282575">
                <a:moveTo>
                  <a:pt x="107772" y="56603"/>
                </a:moveTo>
                <a:lnTo>
                  <a:pt x="79857" y="56603"/>
                </a:lnTo>
                <a:lnTo>
                  <a:pt x="79857" y="14973"/>
                </a:lnTo>
                <a:lnTo>
                  <a:pt x="21424" y="14973"/>
                </a:lnTo>
                <a:lnTo>
                  <a:pt x="21424" y="56603"/>
                </a:lnTo>
                <a:lnTo>
                  <a:pt x="0" y="56603"/>
                </a:lnTo>
                <a:lnTo>
                  <a:pt x="0" y="93230"/>
                </a:lnTo>
                <a:lnTo>
                  <a:pt x="21424" y="93230"/>
                </a:lnTo>
                <a:lnTo>
                  <a:pt x="21424" y="237045"/>
                </a:lnTo>
                <a:lnTo>
                  <a:pt x="22872" y="255955"/>
                </a:lnTo>
                <a:lnTo>
                  <a:pt x="28346" y="270256"/>
                </a:lnTo>
                <a:lnTo>
                  <a:pt x="39585" y="279285"/>
                </a:lnTo>
                <a:lnTo>
                  <a:pt x="58318" y="282435"/>
                </a:lnTo>
                <a:lnTo>
                  <a:pt x="107772" y="282435"/>
                </a:lnTo>
                <a:lnTo>
                  <a:pt x="107772" y="245833"/>
                </a:lnTo>
                <a:lnTo>
                  <a:pt x="97955" y="245833"/>
                </a:lnTo>
                <a:lnTo>
                  <a:pt x="87490" y="243916"/>
                </a:lnTo>
                <a:lnTo>
                  <a:pt x="82118" y="238734"/>
                </a:lnTo>
                <a:lnTo>
                  <a:pt x="80137" y="231178"/>
                </a:lnTo>
                <a:lnTo>
                  <a:pt x="79857" y="222097"/>
                </a:lnTo>
                <a:lnTo>
                  <a:pt x="79857" y="93230"/>
                </a:lnTo>
                <a:lnTo>
                  <a:pt x="107772" y="93230"/>
                </a:lnTo>
                <a:lnTo>
                  <a:pt x="107772" y="56603"/>
                </a:lnTo>
                <a:close/>
              </a:path>
              <a:path w="274954" h="282575">
                <a:moveTo>
                  <a:pt x="274370" y="106057"/>
                </a:moveTo>
                <a:lnTo>
                  <a:pt x="271792" y="83045"/>
                </a:lnTo>
                <a:lnTo>
                  <a:pt x="264033" y="66725"/>
                </a:lnTo>
                <a:lnTo>
                  <a:pt x="250990" y="57010"/>
                </a:lnTo>
                <a:lnTo>
                  <a:pt x="232613" y="53784"/>
                </a:lnTo>
                <a:lnTo>
                  <a:pt x="217665" y="55689"/>
                </a:lnTo>
                <a:lnTo>
                  <a:pt x="205460" y="61328"/>
                </a:lnTo>
                <a:lnTo>
                  <a:pt x="196151" y="70612"/>
                </a:lnTo>
                <a:lnTo>
                  <a:pt x="189903" y="83426"/>
                </a:lnTo>
                <a:lnTo>
                  <a:pt x="189293" y="85305"/>
                </a:lnTo>
                <a:lnTo>
                  <a:pt x="183807" y="85305"/>
                </a:lnTo>
                <a:lnTo>
                  <a:pt x="183807" y="0"/>
                </a:lnTo>
                <a:lnTo>
                  <a:pt x="125361" y="0"/>
                </a:lnTo>
                <a:lnTo>
                  <a:pt x="125361" y="282435"/>
                </a:lnTo>
                <a:lnTo>
                  <a:pt x="183807" y="282435"/>
                </a:lnTo>
                <a:lnTo>
                  <a:pt x="183807" y="128676"/>
                </a:lnTo>
                <a:lnTo>
                  <a:pt x="184048" y="119672"/>
                </a:lnTo>
                <a:lnTo>
                  <a:pt x="185813" y="110629"/>
                </a:lnTo>
                <a:lnTo>
                  <a:pt x="190576" y="103670"/>
                </a:lnTo>
                <a:lnTo>
                  <a:pt x="199859" y="100876"/>
                </a:lnTo>
                <a:lnTo>
                  <a:pt x="209156" y="103581"/>
                </a:lnTo>
                <a:lnTo>
                  <a:pt x="213918" y="110375"/>
                </a:lnTo>
                <a:lnTo>
                  <a:pt x="215671" y="119392"/>
                </a:lnTo>
                <a:lnTo>
                  <a:pt x="215925" y="128676"/>
                </a:lnTo>
                <a:lnTo>
                  <a:pt x="215925" y="282435"/>
                </a:lnTo>
                <a:lnTo>
                  <a:pt x="274370" y="282435"/>
                </a:lnTo>
                <a:lnTo>
                  <a:pt x="274370" y="1060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bg object 2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38601" y="5058421"/>
            <a:ext cx="149000" cy="231469"/>
          </a:xfrm>
          <a:prstGeom prst="rect">
            <a:avLst/>
          </a:prstGeom>
        </p:spPr>
      </p:pic>
      <p:sp>
        <p:nvSpPr>
          <p:cNvPr id="30" name="bg object 30"/>
          <p:cNvSpPr/>
          <p:nvPr/>
        </p:nvSpPr>
        <p:spPr>
          <a:xfrm>
            <a:off x="7803007" y="5006942"/>
            <a:ext cx="325120" cy="282575"/>
          </a:xfrm>
          <a:custGeom>
            <a:avLst/>
            <a:gdLst/>
            <a:ahLst/>
            <a:cxnLst/>
            <a:rect l="l" t="t" r="r" b="b"/>
            <a:pathLst>
              <a:path w="325120" h="282575">
                <a:moveTo>
                  <a:pt x="155486" y="508"/>
                </a:moveTo>
                <a:lnTo>
                  <a:pt x="0" y="508"/>
                </a:lnTo>
                <a:lnTo>
                  <a:pt x="0" y="38608"/>
                </a:lnTo>
                <a:lnTo>
                  <a:pt x="46888" y="38608"/>
                </a:lnTo>
                <a:lnTo>
                  <a:pt x="46888" y="282448"/>
                </a:lnTo>
                <a:lnTo>
                  <a:pt x="108585" y="282448"/>
                </a:lnTo>
                <a:lnTo>
                  <a:pt x="108585" y="38608"/>
                </a:lnTo>
                <a:lnTo>
                  <a:pt x="155486" y="38608"/>
                </a:lnTo>
                <a:lnTo>
                  <a:pt x="155486" y="508"/>
                </a:lnTo>
                <a:close/>
              </a:path>
              <a:path w="325120" h="282575">
                <a:moveTo>
                  <a:pt x="324510" y="106057"/>
                </a:moveTo>
                <a:lnTo>
                  <a:pt x="321932" y="83045"/>
                </a:lnTo>
                <a:lnTo>
                  <a:pt x="314172" y="66725"/>
                </a:lnTo>
                <a:lnTo>
                  <a:pt x="301129" y="57010"/>
                </a:lnTo>
                <a:lnTo>
                  <a:pt x="282765" y="53784"/>
                </a:lnTo>
                <a:lnTo>
                  <a:pt x="267817" y="55689"/>
                </a:lnTo>
                <a:lnTo>
                  <a:pt x="255612" y="61328"/>
                </a:lnTo>
                <a:lnTo>
                  <a:pt x="246303" y="70612"/>
                </a:lnTo>
                <a:lnTo>
                  <a:pt x="240042" y="83426"/>
                </a:lnTo>
                <a:lnTo>
                  <a:pt x="239433" y="85305"/>
                </a:lnTo>
                <a:lnTo>
                  <a:pt x="233946" y="85305"/>
                </a:lnTo>
                <a:lnTo>
                  <a:pt x="233946" y="0"/>
                </a:lnTo>
                <a:lnTo>
                  <a:pt x="175501" y="0"/>
                </a:lnTo>
                <a:lnTo>
                  <a:pt x="175501" y="282448"/>
                </a:lnTo>
                <a:lnTo>
                  <a:pt x="233946" y="282448"/>
                </a:lnTo>
                <a:lnTo>
                  <a:pt x="233946" y="128676"/>
                </a:lnTo>
                <a:lnTo>
                  <a:pt x="234200" y="119672"/>
                </a:lnTo>
                <a:lnTo>
                  <a:pt x="235953" y="110629"/>
                </a:lnTo>
                <a:lnTo>
                  <a:pt x="240715" y="103670"/>
                </a:lnTo>
                <a:lnTo>
                  <a:pt x="250012" y="100876"/>
                </a:lnTo>
                <a:lnTo>
                  <a:pt x="259295" y="103568"/>
                </a:lnTo>
                <a:lnTo>
                  <a:pt x="264058" y="110375"/>
                </a:lnTo>
                <a:lnTo>
                  <a:pt x="265823" y="119380"/>
                </a:lnTo>
                <a:lnTo>
                  <a:pt x="266065" y="128676"/>
                </a:lnTo>
                <a:lnTo>
                  <a:pt x="266065" y="282448"/>
                </a:lnTo>
                <a:lnTo>
                  <a:pt x="324510" y="282448"/>
                </a:lnTo>
                <a:lnTo>
                  <a:pt x="324510" y="1060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bg object 3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50788" y="5060740"/>
            <a:ext cx="149000" cy="231469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827029" y="4772228"/>
            <a:ext cx="178874" cy="153597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030570" y="4610210"/>
            <a:ext cx="98614" cy="144236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652649" y="5280516"/>
            <a:ext cx="212223" cy="153607"/>
          </a:xfrm>
          <a:prstGeom prst="rect">
            <a:avLst/>
          </a:prstGeom>
        </p:spPr>
      </p:pic>
      <p:sp>
        <p:nvSpPr>
          <p:cNvPr id="35" name="bg object 35"/>
          <p:cNvSpPr/>
          <p:nvPr/>
        </p:nvSpPr>
        <p:spPr>
          <a:xfrm>
            <a:off x="6758139" y="5451906"/>
            <a:ext cx="273050" cy="152400"/>
          </a:xfrm>
          <a:custGeom>
            <a:avLst/>
            <a:gdLst/>
            <a:ahLst/>
            <a:cxnLst/>
            <a:rect l="l" t="t" r="r" b="b"/>
            <a:pathLst>
              <a:path w="273050" h="152400">
                <a:moveTo>
                  <a:pt x="116802" y="0"/>
                </a:moveTo>
                <a:lnTo>
                  <a:pt x="0" y="0"/>
                </a:lnTo>
                <a:lnTo>
                  <a:pt x="37532" y="36342"/>
                </a:lnTo>
                <a:lnTo>
                  <a:pt x="78634" y="68692"/>
                </a:lnTo>
                <a:lnTo>
                  <a:pt x="122994" y="96733"/>
                </a:lnTo>
                <a:lnTo>
                  <a:pt x="170300" y="120153"/>
                </a:lnTo>
                <a:lnTo>
                  <a:pt x="220237" y="138637"/>
                </a:lnTo>
                <a:lnTo>
                  <a:pt x="272494" y="151869"/>
                </a:lnTo>
                <a:lnTo>
                  <a:pt x="228336" y="125868"/>
                </a:lnTo>
                <a:lnTo>
                  <a:pt x="187352" y="91401"/>
                </a:lnTo>
                <a:lnTo>
                  <a:pt x="150017" y="49201"/>
                </a:lnTo>
                <a:lnTo>
                  <a:pt x="1168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bg object 3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622089" y="4943618"/>
            <a:ext cx="182612" cy="319123"/>
          </a:xfrm>
          <a:prstGeom prst="rect">
            <a:avLst/>
          </a:prstGeom>
        </p:spPr>
      </p:pic>
      <p:sp>
        <p:nvSpPr>
          <p:cNvPr id="37" name="bg object 37"/>
          <p:cNvSpPr/>
          <p:nvPr/>
        </p:nvSpPr>
        <p:spPr>
          <a:xfrm>
            <a:off x="6654952" y="4608442"/>
            <a:ext cx="375920" cy="317500"/>
          </a:xfrm>
          <a:custGeom>
            <a:avLst/>
            <a:gdLst/>
            <a:ahLst/>
            <a:cxnLst/>
            <a:rect l="l" t="t" r="r" b="b"/>
            <a:pathLst>
              <a:path w="375920" h="317500">
                <a:moveTo>
                  <a:pt x="213106" y="163791"/>
                </a:moveTo>
                <a:lnTo>
                  <a:pt x="92443" y="163791"/>
                </a:lnTo>
                <a:lnTo>
                  <a:pt x="64452" y="198755"/>
                </a:lnTo>
                <a:lnTo>
                  <a:pt x="39585" y="236131"/>
                </a:lnTo>
                <a:lnTo>
                  <a:pt x="18034" y="275742"/>
                </a:lnTo>
                <a:lnTo>
                  <a:pt x="0" y="317385"/>
                </a:lnTo>
                <a:lnTo>
                  <a:pt x="153797" y="317385"/>
                </a:lnTo>
                <a:lnTo>
                  <a:pt x="165366" y="275971"/>
                </a:lnTo>
                <a:lnTo>
                  <a:pt x="179197" y="236435"/>
                </a:lnTo>
                <a:lnTo>
                  <a:pt x="195148" y="198996"/>
                </a:lnTo>
                <a:lnTo>
                  <a:pt x="213106" y="163791"/>
                </a:lnTo>
                <a:close/>
              </a:path>
              <a:path w="375920" h="317500">
                <a:moveTo>
                  <a:pt x="375678" y="0"/>
                </a:moveTo>
                <a:lnTo>
                  <a:pt x="324739" y="12827"/>
                </a:lnTo>
                <a:lnTo>
                  <a:pt x="276009" y="30645"/>
                </a:lnTo>
                <a:lnTo>
                  <a:pt x="229755" y="53162"/>
                </a:lnTo>
                <a:lnTo>
                  <a:pt x="186270" y="80086"/>
                </a:lnTo>
                <a:lnTo>
                  <a:pt x="145846" y="111137"/>
                </a:lnTo>
                <a:lnTo>
                  <a:pt x="108775" y="146011"/>
                </a:lnTo>
                <a:lnTo>
                  <a:pt x="223431" y="146011"/>
                </a:lnTo>
                <a:lnTo>
                  <a:pt x="256146" y="98818"/>
                </a:lnTo>
                <a:lnTo>
                  <a:pt x="292709" y="58305"/>
                </a:lnTo>
                <a:lnTo>
                  <a:pt x="332714" y="25146"/>
                </a:lnTo>
                <a:lnTo>
                  <a:pt x="3756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6825516" y="5280515"/>
            <a:ext cx="179070" cy="153670"/>
          </a:xfrm>
          <a:custGeom>
            <a:avLst/>
            <a:gdLst/>
            <a:ahLst/>
            <a:cxnLst/>
            <a:rect l="l" t="t" r="r" b="b"/>
            <a:pathLst>
              <a:path w="179070" h="153670">
                <a:moveTo>
                  <a:pt x="148623" y="0"/>
                </a:moveTo>
                <a:lnTo>
                  <a:pt x="0" y="0"/>
                </a:lnTo>
                <a:lnTo>
                  <a:pt x="11499" y="41597"/>
                </a:lnTo>
                <a:lnTo>
                  <a:pt x="25313" y="81186"/>
                </a:lnTo>
                <a:lnTo>
                  <a:pt x="41302" y="118583"/>
                </a:lnTo>
                <a:lnTo>
                  <a:pt x="59328" y="153607"/>
                </a:lnTo>
                <a:lnTo>
                  <a:pt x="178675" y="153607"/>
                </a:lnTo>
                <a:lnTo>
                  <a:pt x="169501" y="118489"/>
                </a:lnTo>
                <a:lnTo>
                  <a:pt x="161399" y="81068"/>
                </a:lnTo>
                <a:lnTo>
                  <a:pt x="154422" y="41514"/>
                </a:lnTo>
                <a:lnTo>
                  <a:pt x="1486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6898995" y="4604981"/>
            <a:ext cx="201930" cy="149860"/>
          </a:xfrm>
          <a:custGeom>
            <a:avLst/>
            <a:gdLst/>
            <a:ahLst/>
            <a:cxnLst/>
            <a:rect l="l" t="t" r="r" b="b"/>
            <a:pathLst>
              <a:path w="201929" h="149860">
                <a:moveTo>
                  <a:pt x="201784" y="0"/>
                </a:moveTo>
                <a:lnTo>
                  <a:pt x="155594" y="12384"/>
                </a:lnTo>
                <a:lnTo>
                  <a:pt x="111843" y="34266"/>
                </a:lnTo>
                <a:lnTo>
                  <a:pt x="71010" y="64902"/>
                </a:lnTo>
                <a:lnTo>
                  <a:pt x="33569" y="103548"/>
                </a:lnTo>
                <a:lnTo>
                  <a:pt x="0" y="149461"/>
                </a:lnTo>
                <a:lnTo>
                  <a:pt x="112394" y="149461"/>
                </a:lnTo>
                <a:lnTo>
                  <a:pt x="131315" y="98957"/>
                </a:lnTo>
                <a:lnTo>
                  <a:pt x="152707" y="56672"/>
                </a:lnTo>
                <a:lnTo>
                  <a:pt x="176290" y="23416"/>
                </a:lnTo>
                <a:lnTo>
                  <a:pt x="2017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6981723" y="4943620"/>
            <a:ext cx="147955" cy="319405"/>
          </a:xfrm>
          <a:custGeom>
            <a:avLst/>
            <a:gdLst/>
            <a:ahLst/>
            <a:cxnLst/>
            <a:rect l="l" t="t" r="r" b="b"/>
            <a:pathLst>
              <a:path w="147954" h="319404">
                <a:moveTo>
                  <a:pt x="147459" y="171386"/>
                </a:moveTo>
                <a:lnTo>
                  <a:pt x="0" y="171386"/>
                </a:lnTo>
                <a:lnTo>
                  <a:pt x="736" y="209524"/>
                </a:lnTo>
                <a:lnTo>
                  <a:pt x="2425" y="246938"/>
                </a:lnTo>
                <a:lnTo>
                  <a:pt x="5067" y="283514"/>
                </a:lnTo>
                <a:lnTo>
                  <a:pt x="8585" y="319125"/>
                </a:lnTo>
                <a:lnTo>
                  <a:pt x="147459" y="319125"/>
                </a:lnTo>
                <a:lnTo>
                  <a:pt x="147459" y="171386"/>
                </a:lnTo>
                <a:close/>
              </a:path>
              <a:path w="147954" h="319404">
                <a:moveTo>
                  <a:pt x="147459" y="0"/>
                </a:moveTo>
                <a:lnTo>
                  <a:pt x="9258" y="0"/>
                </a:lnTo>
                <a:lnTo>
                  <a:pt x="5448" y="36957"/>
                </a:lnTo>
                <a:lnTo>
                  <a:pt x="2616" y="74955"/>
                </a:lnTo>
                <a:lnTo>
                  <a:pt x="787" y="113880"/>
                </a:lnTo>
                <a:lnTo>
                  <a:pt x="0" y="153593"/>
                </a:lnTo>
                <a:lnTo>
                  <a:pt x="147459" y="153593"/>
                </a:lnTo>
                <a:lnTo>
                  <a:pt x="1474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7028701" y="5451905"/>
            <a:ext cx="100965" cy="150495"/>
          </a:xfrm>
          <a:custGeom>
            <a:avLst/>
            <a:gdLst/>
            <a:ahLst/>
            <a:cxnLst/>
            <a:rect l="l" t="t" r="r" b="b"/>
            <a:pathLst>
              <a:path w="100965" h="150495">
                <a:moveTo>
                  <a:pt x="100489" y="0"/>
                </a:moveTo>
                <a:lnTo>
                  <a:pt x="0" y="0"/>
                </a:lnTo>
                <a:lnTo>
                  <a:pt x="21354" y="56487"/>
                </a:lnTo>
                <a:lnTo>
                  <a:pt x="45560" y="101385"/>
                </a:lnTo>
                <a:lnTo>
                  <a:pt x="72108" y="133115"/>
                </a:lnTo>
                <a:lnTo>
                  <a:pt x="100489" y="150100"/>
                </a:lnTo>
                <a:lnTo>
                  <a:pt x="1004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6993208" y="4772228"/>
            <a:ext cx="136525" cy="153670"/>
          </a:xfrm>
          <a:custGeom>
            <a:avLst/>
            <a:gdLst/>
            <a:ahLst/>
            <a:cxnLst/>
            <a:rect l="l" t="t" r="r" b="b"/>
            <a:pathLst>
              <a:path w="136525" h="153670">
                <a:moveTo>
                  <a:pt x="135985" y="0"/>
                </a:moveTo>
                <a:lnTo>
                  <a:pt x="31758" y="0"/>
                </a:lnTo>
                <a:lnTo>
                  <a:pt x="22176" y="34904"/>
                </a:lnTo>
                <a:lnTo>
                  <a:pt x="13644" y="72298"/>
                </a:lnTo>
                <a:lnTo>
                  <a:pt x="6230" y="111942"/>
                </a:lnTo>
                <a:lnTo>
                  <a:pt x="0" y="153597"/>
                </a:lnTo>
                <a:lnTo>
                  <a:pt x="135985" y="153597"/>
                </a:lnTo>
                <a:lnTo>
                  <a:pt x="135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6805282" y="4943620"/>
            <a:ext cx="324485" cy="664210"/>
          </a:xfrm>
          <a:custGeom>
            <a:avLst/>
            <a:gdLst/>
            <a:ahLst/>
            <a:cxnLst/>
            <a:rect l="l" t="t" r="r" b="b"/>
            <a:pathLst>
              <a:path w="324484" h="664210">
                <a:moveTo>
                  <a:pt x="166776" y="319125"/>
                </a:moveTo>
                <a:lnTo>
                  <a:pt x="163423" y="283667"/>
                </a:lnTo>
                <a:lnTo>
                  <a:pt x="160934" y="247154"/>
                </a:lnTo>
                <a:lnTo>
                  <a:pt x="159346" y="209702"/>
                </a:lnTo>
                <a:lnTo>
                  <a:pt x="158661" y="171386"/>
                </a:lnTo>
                <a:lnTo>
                  <a:pt x="0" y="171386"/>
                </a:lnTo>
                <a:lnTo>
                  <a:pt x="1384" y="209626"/>
                </a:lnTo>
                <a:lnTo>
                  <a:pt x="4584" y="247065"/>
                </a:lnTo>
                <a:lnTo>
                  <a:pt x="9563" y="283603"/>
                </a:lnTo>
                <a:lnTo>
                  <a:pt x="16230" y="319125"/>
                </a:lnTo>
                <a:lnTo>
                  <a:pt x="166776" y="319125"/>
                </a:lnTo>
                <a:close/>
              </a:path>
              <a:path w="324484" h="664210">
                <a:moveTo>
                  <a:pt x="167462" y="0"/>
                </a:moveTo>
                <a:lnTo>
                  <a:pt x="17538" y="0"/>
                </a:lnTo>
                <a:lnTo>
                  <a:pt x="10325" y="36842"/>
                </a:lnTo>
                <a:lnTo>
                  <a:pt x="4940" y="74803"/>
                </a:lnTo>
                <a:lnTo>
                  <a:pt x="1473" y="113766"/>
                </a:lnTo>
                <a:lnTo>
                  <a:pt x="0" y="153593"/>
                </a:lnTo>
                <a:lnTo>
                  <a:pt x="158648" y="153593"/>
                </a:lnTo>
                <a:lnTo>
                  <a:pt x="159397" y="113677"/>
                </a:lnTo>
                <a:lnTo>
                  <a:pt x="161124" y="74714"/>
                </a:lnTo>
                <a:lnTo>
                  <a:pt x="163830" y="36791"/>
                </a:lnTo>
                <a:lnTo>
                  <a:pt x="167462" y="0"/>
                </a:lnTo>
                <a:close/>
              </a:path>
              <a:path w="324484" h="664210">
                <a:moveTo>
                  <a:pt x="295490" y="663625"/>
                </a:moveTo>
                <a:lnTo>
                  <a:pt x="269341" y="639432"/>
                </a:lnTo>
                <a:lnTo>
                  <a:pt x="245211" y="604901"/>
                </a:lnTo>
                <a:lnTo>
                  <a:pt x="223405" y="560895"/>
                </a:lnTo>
                <a:lnTo>
                  <a:pt x="204228" y="508292"/>
                </a:lnTo>
                <a:lnTo>
                  <a:pt x="90043" y="508292"/>
                </a:lnTo>
                <a:lnTo>
                  <a:pt x="123952" y="556031"/>
                </a:lnTo>
                <a:lnTo>
                  <a:pt x="161963" y="596239"/>
                </a:lnTo>
                <a:lnTo>
                  <a:pt x="203568" y="628103"/>
                </a:lnTo>
                <a:lnTo>
                  <a:pt x="248246" y="650836"/>
                </a:lnTo>
                <a:lnTo>
                  <a:pt x="295490" y="663625"/>
                </a:lnTo>
                <a:close/>
              </a:path>
              <a:path w="324484" h="664210">
                <a:moveTo>
                  <a:pt x="323900" y="336905"/>
                </a:moveTo>
                <a:lnTo>
                  <a:pt x="187147" y="336905"/>
                </a:lnTo>
                <a:lnTo>
                  <a:pt x="193154" y="378460"/>
                </a:lnTo>
                <a:lnTo>
                  <a:pt x="200342" y="418058"/>
                </a:lnTo>
                <a:lnTo>
                  <a:pt x="208648" y="455472"/>
                </a:lnTo>
                <a:lnTo>
                  <a:pt x="217982" y="490512"/>
                </a:lnTo>
                <a:lnTo>
                  <a:pt x="323900" y="490512"/>
                </a:lnTo>
                <a:lnTo>
                  <a:pt x="323900" y="3369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4" name="bg object 4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160959" y="4545371"/>
            <a:ext cx="139807" cy="135828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160766" y="5369858"/>
            <a:ext cx="140812" cy="139671"/>
          </a:xfrm>
          <a:prstGeom prst="rect">
            <a:avLst/>
          </a:prstGeom>
        </p:spPr>
      </p:pic>
      <p:sp>
        <p:nvSpPr>
          <p:cNvPr id="46" name="bg object 46"/>
          <p:cNvSpPr/>
          <p:nvPr/>
        </p:nvSpPr>
        <p:spPr>
          <a:xfrm>
            <a:off x="7160463" y="4570507"/>
            <a:ext cx="574040" cy="1099185"/>
          </a:xfrm>
          <a:custGeom>
            <a:avLst/>
            <a:gdLst/>
            <a:ahLst/>
            <a:cxnLst/>
            <a:rect l="l" t="t" r="r" b="b"/>
            <a:pathLst>
              <a:path w="574040" h="1099185">
                <a:moveTo>
                  <a:pt x="496354" y="260769"/>
                </a:moveTo>
                <a:lnTo>
                  <a:pt x="404825" y="230822"/>
                </a:lnTo>
                <a:lnTo>
                  <a:pt x="395033" y="205409"/>
                </a:lnTo>
                <a:lnTo>
                  <a:pt x="382295" y="181571"/>
                </a:lnTo>
                <a:lnTo>
                  <a:pt x="366776" y="159550"/>
                </a:lnTo>
                <a:lnTo>
                  <a:pt x="348627" y="139547"/>
                </a:lnTo>
                <a:lnTo>
                  <a:pt x="399186" y="65417"/>
                </a:lnTo>
                <a:lnTo>
                  <a:pt x="315074" y="112788"/>
                </a:lnTo>
                <a:lnTo>
                  <a:pt x="291795" y="100063"/>
                </a:lnTo>
                <a:lnTo>
                  <a:pt x="267284" y="90563"/>
                </a:lnTo>
                <a:lnTo>
                  <a:pt x="241833" y="84404"/>
                </a:lnTo>
                <a:lnTo>
                  <a:pt x="213448" y="81546"/>
                </a:lnTo>
                <a:lnTo>
                  <a:pt x="204216" y="81546"/>
                </a:lnTo>
                <a:lnTo>
                  <a:pt x="176187" y="0"/>
                </a:lnTo>
                <a:lnTo>
                  <a:pt x="160832" y="86804"/>
                </a:lnTo>
                <a:lnTo>
                  <a:pt x="123774" y="97561"/>
                </a:lnTo>
                <a:lnTo>
                  <a:pt x="86448" y="114947"/>
                </a:lnTo>
                <a:lnTo>
                  <a:pt x="53644" y="139306"/>
                </a:lnTo>
                <a:lnTo>
                  <a:pt x="30124" y="171030"/>
                </a:lnTo>
                <a:lnTo>
                  <a:pt x="1955" y="171030"/>
                </a:lnTo>
                <a:lnTo>
                  <a:pt x="1955" y="230568"/>
                </a:lnTo>
                <a:lnTo>
                  <a:pt x="41897" y="230568"/>
                </a:lnTo>
                <a:lnTo>
                  <a:pt x="69811" y="287020"/>
                </a:lnTo>
                <a:lnTo>
                  <a:pt x="96558" y="194970"/>
                </a:lnTo>
                <a:lnTo>
                  <a:pt x="145478" y="160464"/>
                </a:lnTo>
                <a:lnTo>
                  <a:pt x="206400" y="148247"/>
                </a:lnTo>
                <a:lnTo>
                  <a:pt x="208699" y="148374"/>
                </a:lnTo>
                <a:lnTo>
                  <a:pt x="237756" y="151790"/>
                </a:lnTo>
                <a:lnTo>
                  <a:pt x="265391" y="161023"/>
                </a:lnTo>
                <a:lnTo>
                  <a:pt x="290804" y="175666"/>
                </a:lnTo>
                <a:lnTo>
                  <a:pt x="313156" y="195351"/>
                </a:lnTo>
                <a:lnTo>
                  <a:pt x="307543" y="249504"/>
                </a:lnTo>
                <a:lnTo>
                  <a:pt x="337235" y="230047"/>
                </a:lnTo>
                <a:lnTo>
                  <a:pt x="342861" y="243459"/>
                </a:lnTo>
                <a:lnTo>
                  <a:pt x="346887" y="257149"/>
                </a:lnTo>
                <a:lnTo>
                  <a:pt x="349237" y="270979"/>
                </a:lnTo>
                <a:lnTo>
                  <a:pt x="349897" y="284835"/>
                </a:lnTo>
                <a:lnTo>
                  <a:pt x="349897" y="291236"/>
                </a:lnTo>
                <a:lnTo>
                  <a:pt x="358444" y="297154"/>
                </a:lnTo>
                <a:lnTo>
                  <a:pt x="367017" y="302310"/>
                </a:lnTo>
                <a:lnTo>
                  <a:pt x="380415" y="309397"/>
                </a:lnTo>
                <a:lnTo>
                  <a:pt x="398170" y="317360"/>
                </a:lnTo>
                <a:lnTo>
                  <a:pt x="414032" y="323888"/>
                </a:lnTo>
                <a:lnTo>
                  <a:pt x="415048" y="298754"/>
                </a:lnTo>
                <a:lnTo>
                  <a:pt x="414985" y="290791"/>
                </a:lnTo>
                <a:lnTo>
                  <a:pt x="414604" y="282816"/>
                </a:lnTo>
                <a:lnTo>
                  <a:pt x="413905" y="274853"/>
                </a:lnTo>
                <a:lnTo>
                  <a:pt x="496354" y="260769"/>
                </a:lnTo>
                <a:close/>
              </a:path>
              <a:path w="574040" h="1099185">
                <a:moveTo>
                  <a:pt x="546595" y="771436"/>
                </a:moveTo>
                <a:lnTo>
                  <a:pt x="454177" y="724458"/>
                </a:lnTo>
                <a:lnTo>
                  <a:pt x="428510" y="655383"/>
                </a:lnTo>
                <a:lnTo>
                  <a:pt x="411657" y="595718"/>
                </a:lnTo>
                <a:lnTo>
                  <a:pt x="401878" y="545642"/>
                </a:lnTo>
                <a:lnTo>
                  <a:pt x="397459" y="505294"/>
                </a:lnTo>
                <a:lnTo>
                  <a:pt x="433679" y="500811"/>
                </a:lnTo>
                <a:lnTo>
                  <a:pt x="397078" y="464578"/>
                </a:lnTo>
                <a:lnTo>
                  <a:pt x="398056" y="452335"/>
                </a:lnTo>
                <a:lnTo>
                  <a:pt x="399186" y="443471"/>
                </a:lnTo>
                <a:lnTo>
                  <a:pt x="400532" y="436283"/>
                </a:lnTo>
                <a:lnTo>
                  <a:pt x="403225" y="426173"/>
                </a:lnTo>
                <a:lnTo>
                  <a:pt x="393763" y="421957"/>
                </a:lnTo>
                <a:lnTo>
                  <a:pt x="379056" y="414845"/>
                </a:lnTo>
                <a:lnTo>
                  <a:pt x="366420" y="407809"/>
                </a:lnTo>
                <a:lnTo>
                  <a:pt x="354063" y="400189"/>
                </a:lnTo>
                <a:lnTo>
                  <a:pt x="335762" y="388035"/>
                </a:lnTo>
                <a:lnTo>
                  <a:pt x="332181" y="516699"/>
                </a:lnTo>
                <a:lnTo>
                  <a:pt x="254469" y="523976"/>
                </a:lnTo>
                <a:lnTo>
                  <a:pt x="341515" y="567258"/>
                </a:lnTo>
                <a:lnTo>
                  <a:pt x="369836" y="633107"/>
                </a:lnTo>
                <a:lnTo>
                  <a:pt x="381190" y="701281"/>
                </a:lnTo>
                <a:lnTo>
                  <a:pt x="382727" y="754875"/>
                </a:lnTo>
                <a:lnTo>
                  <a:pt x="381596" y="776935"/>
                </a:lnTo>
                <a:lnTo>
                  <a:pt x="380822" y="782955"/>
                </a:lnTo>
                <a:lnTo>
                  <a:pt x="379412" y="789089"/>
                </a:lnTo>
                <a:lnTo>
                  <a:pt x="377367" y="795121"/>
                </a:lnTo>
                <a:lnTo>
                  <a:pt x="272453" y="804545"/>
                </a:lnTo>
                <a:lnTo>
                  <a:pt x="303326" y="765530"/>
                </a:lnTo>
                <a:lnTo>
                  <a:pt x="329946" y="741807"/>
                </a:lnTo>
                <a:lnTo>
                  <a:pt x="348703" y="729996"/>
                </a:lnTo>
                <a:lnTo>
                  <a:pt x="356006" y="726732"/>
                </a:lnTo>
                <a:lnTo>
                  <a:pt x="370852" y="722769"/>
                </a:lnTo>
                <a:lnTo>
                  <a:pt x="360870" y="647623"/>
                </a:lnTo>
                <a:lnTo>
                  <a:pt x="319735" y="661606"/>
                </a:lnTo>
                <a:lnTo>
                  <a:pt x="285762" y="680516"/>
                </a:lnTo>
                <a:lnTo>
                  <a:pt x="268579" y="693458"/>
                </a:lnTo>
                <a:lnTo>
                  <a:pt x="154381" y="632637"/>
                </a:lnTo>
                <a:lnTo>
                  <a:pt x="217893" y="745680"/>
                </a:lnTo>
                <a:lnTo>
                  <a:pt x="211620" y="754253"/>
                </a:lnTo>
                <a:lnTo>
                  <a:pt x="133134" y="719937"/>
                </a:lnTo>
                <a:lnTo>
                  <a:pt x="189852" y="806996"/>
                </a:lnTo>
                <a:lnTo>
                  <a:pt x="169481" y="872744"/>
                </a:lnTo>
                <a:lnTo>
                  <a:pt x="139687" y="917803"/>
                </a:lnTo>
                <a:lnTo>
                  <a:pt x="105346" y="946073"/>
                </a:lnTo>
                <a:lnTo>
                  <a:pt x="42519" y="967816"/>
                </a:lnTo>
                <a:lnTo>
                  <a:pt x="23812" y="969060"/>
                </a:lnTo>
                <a:lnTo>
                  <a:pt x="0" y="967651"/>
                </a:lnTo>
                <a:lnTo>
                  <a:pt x="266" y="1042289"/>
                </a:lnTo>
                <a:lnTo>
                  <a:pt x="22021" y="1043825"/>
                </a:lnTo>
                <a:lnTo>
                  <a:pt x="31356" y="1043952"/>
                </a:lnTo>
                <a:lnTo>
                  <a:pt x="65900" y="1041476"/>
                </a:lnTo>
                <a:lnTo>
                  <a:pt x="97459" y="1035265"/>
                </a:lnTo>
                <a:lnTo>
                  <a:pt x="125120" y="1027163"/>
                </a:lnTo>
                <a:lnTo>
                  <a:pt x="147980" y="1018997"/>
                </a:lnTo>
                <a:lnTo>
                  <a:pt x="181914" y="1098613"/>
                </a:lnTo>
                <a:lnTo>
                  <a:pt x="192151" y="1034732"/>
                </a:lnTo>
                <a:lnTo>
                  <a:pt x="204355" y="972693"/>
                </a:lnTo>
                <a:lnTo>
                  <a:pt x="219062" y="919480"/>
                </a:lnTo>
                <a:lnTo>
                  <a:pt x="235610" y="874407"/>
                </a:lnTo>
                <a:lnTo>
                  <a:pt x="253326" y="836803"/>
                </a:lnTo>
                <a:lnTo>
                  <a:pt x="271526" y="805967"/>
                </a:lnTo>
                <a:lnTo>
                  <a:pt x="348437" y="840955"/>
                </a:lnTo>
                <a:lnTo>
                  <a:pt x="313588" y="870572"/>
                </a:lnTo>
                <a:lnTo>
                  <a:pt x="278676" y="891578"/>
                </a:lnTo>
                <a:lnTo>
                  <a:pt x="240512" y="908405"/>
                </a:lnTo>
                <a:lnTo>
                  <a:pt x="234124" y="910463"/>
                </a:lnTo>
                <a:lnTo>
                  <a:pt x="225399" y="947381"/>
                </a:lnTo>
                <a:lnTo>
                  <a:pt x="218757" y="978687"/>
                </a:lnTo>
                <a:lnTo>
                  <a:pt x="237578" y="973963"/>
                </a:lnTo>
                <a:lnTo>
                  <a:pt x="270992" y="964107"/>
                </a:lnTo>
                <a:lnTo>
                  <a:pt x="301205" y="952233"/>
                </a:lnTo>
                <a:lnTo>
                  <a:pt x="328853" y="938098"/>
                </a:lnTo>
                <a:lnTo>
                  <a:pt x="354571" y="921473"/>
                </a:lnTo>
                <a:lnTo>
                  <a:pt x="403860" y="1005840"/>
                </a:lnTo>
                <a:lnTo>
                  <a:pt x="394893" y="886015"/>
                </a:lnTo>
                <a:lnTo>
                  <a:pt x="418439" y="856068"/>
                </a:lnTo>
                <a:lnTo>
                  <a:pt x="435279" y="826414"/>
                </a:lnTo>
                <a:lnTo>
                  <a:pt x="446519" y="798309"/>
                </a:lnTo>
                <a:lnTo>
                  <a:pt x="453275" y="772972"/>
                </a:lnTo>
                <a:lnTo>
                  <a:pt x="546595" y="771436"/>
                </a:lnTo>
                <a:close/>
              </a:path>
              <a:path w="574040" h="1099185">
                <a:moveTo>
                  <a:pt x="574001" y="453504"/>
                </a:moveTo>
                <a:lnTo>
                  <a:pt x="501675" y="471424"/>
                </a:lnTo>
                <a:lnTo>
                  <a:pt x="492048" y="430720"/>
                </a:lnTo>
                <a:lnTo>
                  <a:pt x="489254" y="403834"/>
                </a:lnTo>
                <a:lnTo>
                  <a:pt x="530847" y="370941"/>
                </a:lnTo>
                <a:lnTo>
                  <a:pt x="504101" y="366204"/>
                </a:lnTo>
                <a:lnTo>
                  <a:pt x="436384" y="348157"/>
                </a:lnTo>
                <a:lnTo>
                  <a:pt x="376377" y="321043"/>
                </a:lnTo>
                <a:lnTo>
                  <a:pt x="324459" y="288353"/>
                </a:lnTo>
                <a:lnTo>
                  <a:pt x="281025" y="253619"/>
                </a:lnTo>
                <a:lnTo>
                  <a:pt x="246456" y="220345"/>
                </a:lnTo>
                <a:lnTo>
                  <a:pt x="205524" y="172250"/>
                </a:lnTo>
                <a:lnTo>
                  <a:pt x="196100" y="158572"/>
                </a:lnTo>
                <a:lnTo>
                  <a:pt x="189191" y="158953"/>
                </a:lnTo>
                <a:lnTo>
                  <a:pt x="147637" y="169646"/>
                </a:lnTo>
                <a:lnTo>
                  <a:pt x="134912" y="177507"/>
                </a:lnTo>
                <a:lnTo>
                  <a:pt x="139903" y="187363"/>
                </a:lnTo>
                <a:lnTo>
                  <a:pt x="148170" y="202742"/>
                </a:lnTo>
                <a:lnTo>
                  <a:pt x="157403" y="217932"/>
                </a:lnTo>
                <a:lnTo>
                  <a:pt x="167551" y="232879"/>
                </a:lnTo>
                <a:lnTo>
                  <a:pt x="178562" y="247535"/>
                </a:lnTo>
                <a:lnTo>
                  <a:pt x="158457" y="325501"/>
                </a:lnTo>
                <a:lnTo>
                  <a:pt x="208889" y="281838"/>
                </a:lnTo>
                <a:lnTo>
                  <a:pt x="218617" y="291388"/>
                </a:lnTo>
                <a:lnTo>
                  <a:pt x="228739" y="300812"/>
                </a:lnTo>
                <a:lnTo>
                  <a:pt x="239242" y="310057"/>
                </a:lnTo>
                <a:lnTo>
                  <a:pt x="250113" y="319100"/>
                </a:lnTo>
                <a:lnTo>
                  <a:pt x="254990" y="422529"/>
                </a:lnTo>
                <a:lnTo>
                  <a:pt x="293395" y="350710"/>
                </a:lnTo>
                <a:lnTo>
                  <a:pt x="337019" y="377240"/>
                </a:lnTo>
                <a:lnTo>
                  <a:pt x="375627" y="397116"/>
                </a:lnTo>
                <a:lnTo>
                  <a:pt x="406146" y="410667"/>
                </a:lnTo>
                <a:lnTo>
                  <a:pt x="425500" y="418172"/>
                </a:lnTo>
                <a:lnTo>
                  <a:pt x="439864" y="482244"/>
                </a:lnTo>
                <a:lnTo>
                  <a:pt x="439483" y="544639"/>
                </a:lnTo>
                <a:lnTo>
                  <a:pt x="432917" y="592124"/>
                </a:lnTo>
                <a:lnTo>
                  <a:pt x="428701" y="611479"/>
                </a:lnTo>
                <a:lnTo>
                  <a:pt x="427685" y="615073"/>
                </a:lnTo>
                <a:lnTo>
                  <a:pt x="449567" y="679462"/>
                </a:lnTo>
                <a:lnTo>
                  <a:pt x="468769" y="656412"/>
                </a:lnTo>
                <a:lnTo>
                  <a:pt x="476834" y="645274"/>
                </a:lnTo>
                <a:lnTo>
                  <a:pt x="489305" y="651954"/>
                </a:lnTo>
                <a:lnTo>
                  <a:pt x="499148" y="655802"/>
                </a:lnTo>
                <a:lnTo>
                  <a:pt x="505853" y="657593"/>
                </a:lnTo>
                <a:lnTo>
                  <a:pt x="508965" y="658088"/>
                </a:lnTo>
                <a:lnTo>
                  <a:pt x="533044" y="660260"/>
                </a:lnTo>
                <a:lnTo>
                  <a:pt x="520484" y="639648"/>
                </a:lnTo>
                <a:lnTo>
                  <a:pt x="500418" y="579120"/>
                </a:lnTo>
                <a:lnTo>
                  <a:pt x="508292" y="530987"/>
                </a:lnTo>
                <a:lnTo>
                  <a:pt x="526681" y="498754"/>
                </a:lnTo>
                <a:lnTo>
                  <a:pt x="538162" y="485902"/>
                </a:lnTo>
                <a:lnTo>
                  <a:pt x="574001" y="4535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-10" dirty="0"/>
              <a:t>vom.org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-10" dirty="0"/>
              <a:t>vom.org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3B34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067433" y="6107986"/>
            <a:ext cx="1969233" cy="5911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8139529" y="10706971"/>
            <a:ext cx="1328419" cy="428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-10" dirty="0"/>
              <a:t>vom.org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7BA5FD-174D-0984-A782-499A0F6621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"/>
            <a:ext cx="20104100" cy="1130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43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875"/>
            <a:ext cx="20104100" cy="1130855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10575594"/>
            <a:ext cx="20104100" cy="733425"/>
          </a:xfrm>
          <a:custGeom>
            <a:avLst/>
            <a:gdLst/>
            <a:ahLst/>
            <a:cxnLst/>
            <a:rect l="l" t="t" r="r" b="b"/>
            <a:pathLst>
              <a:path w="20104100" h="733425">
                <a:moveTo>
                  <a:pt x="20104100" y="0"/>
                </a:moveTo>
                <a:lnTo>
                  <a:pt x="0" y="0"/>
                </a:lnTo>
                <a:lnTo>
                  <a:pt x="0" y="732961"/>
                </a:lnTo>
                <a:lnTo>
                  <a:pt x="20104100" y="732961"/>
                </a:lnTo>
                <a:lnTo>
                  <a:pt x="20104100" y="0"/>
                </a:lnTo>
                <a:close/>
              </a:path>
            </a:pathLst>
          </a:custGeom>
          <a:solidFill>
            <a:srgbClr val="231F2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670599" y="1134522"/>
            <a:ext cx="14764385" cy="8558753"/>
          </a:xfrm>
          <a:prstGeom prst="rect">
            <a:avLst/>
          </a:prstGeom>
        </p:spPr>
        <p:txBody>
          <a:bodyPr vert="horz" wrap="square" lIns="0" tIns="2743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160"/>
              </a:spcBef>
            </a:pPr>
            <a:r>
              <a:rPr lang="ru-RU" sz="4400" spc="-10" dirty="0">
                <a:solidFill>
                  <a:srgbClr val="FFFFFF"/>
                </a:solidFill>
                <a:latin typeface="Verdana"/>
                <a:cs typeface="Verdana"/>
              </a:rPr>
              <a:t>Небесный Отец,</a:t>
            </a:r>
          </a:p>
          <a:p>
            <a:pPr algn="ctr">
              <a:lnSpc>
                <a:spcPct val="100000"/>
              </a:lnSpc>
              <a:spcBef>
                <a:spcPts val="2160"/>
              </a:spcBef>
            </a:pPr>
            <a:endParaRPr lang="ru-RU" sz="4400" spc="-10" dirty="0">
              <a:solidFill>
                <a:srgbClr val="FFFFFF"/>
              </a:solidFill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2160"/>
              </a:spcBef>
            </a:pPr>
            <a:r>
              <a:rPr lang="ru-RU" sz="4400" spc="-10" dirty="0">
                <a:solidFill>
                  <a:srgbClr val="FFFFFF"/>
                </a:solidFill>
                <a:latin typeface="Verdana"/>
                <a:cs typeface="Verdana"/>
              </a:rPr>
              <a:t>Мы молимся за братьев и сестёр в Демократической Республике Конго, которые подвергаются крайним формам преследования. Мы молимся, чтобы они испытали Божье утешение и почувствовали Божье присутствие. Мы также молимся, чтобы они, несмотря на переживаемые трудности, смело делились Евангелием и были укоренены в Твоем Слове</a:t>
            </a:r>
            <a:r>
              <a:rPr lang="de-AT" sz="440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</a:p>
          <a:p>
            <a:pPr marL="12700" marR="5080" indent="-1270" algn="ctr">
              <a:lnSpc>
                <a:spcPct val="100000"/>
              </a:lnSpc>
              <a:spcBef>
                <a:spcPts val="2055"/>
              </a:spcBef>
            </a:pPr>
            <a:r>
              <a:rPr lang="uk-UA" sz="4400" dirty="0">
                <a:solidFill>
                  <a:srgbClr val="FFFFFF"/>
                </a:solidFill>
                <a:latin typeface="Verdana"/>
                <a:cs typeface="Verdana"/>
              </a:rPr>
              <a:t>Аминь.</a:t>
            </a:r>
            <a:endParaRPr sz="4400" dirty="0">
              <a:latin typeface="Verdana"/>
              <a:cs typeface="Verdan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17595851" y="10706971"/>
            <a:ext cx="1872098" cy="39498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en-US" spc="-10" dirty="0"/>
              <a:t>v</a:t>
            </a:r>
            <a:r>
              <a:rPr spc="-10" dirty="0"/>
              <a:t>om</a:t>
            </a:r>
            <a:r>
              <a:rPr lang="en-US" spc="-10" dirty="0"/>
              <a:t>-ru</a:t>
            </a:r>
            <a:r>
              <a:rPr spc="-10" dirty="0"/>
              <a:t>.org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3956050" y="4580874"/>
            <a:ext cx="12191999" cy="12824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ctr">
              <a:lnSpc>
                <a:spcPts val="4950"/>
              </a:lnSpc>
            </a:pPr>
            <a:r>
              <a:rPr lang="uk-UA" sz="4800" dirty="0"/>
              <a:t>«</a:t>
            </a:r>
            <a:r>
              <a:rPr lang="ru-RU" sz="4800" dirty="0"/>
              <a:t>Близок Господь к сокрушённым сердцем и смиренных духом спасет</a:t>
            </a:r>
            <a:r>
              <a:rPr lang="uk-UA" sz="4800" dirty="0"/>
              <a:t>»</a:t>
            </a:r>
            <a:r>
              <a:rPr lang="en-US" sz="4800" dirty="0"/>
              <a:t>.</a:t>
            </a:r>
            <a:endParaRPr sz="4800" dirty="0"/>
          </a:p>
        </p:txBody>
      </p:sp>
      <p:sp>
        <p:nvSpPr>
          <p:cNvPr id="3" name="object 3"/>
          <p:cNvSpPr txBox="1"/>
          <p:nvPr/>
        </p:nvSpPr>
        <p:spPr>
          <a:xfrm>
            <a:off x="7918450" y="6264275"/>
            <a:ext cx="4491282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uk-UA" sz="4400" dirty="0">
                <a:solidFill>
                  <a:srgbClr val="FFFFFF"/>
                </a:solidFill>
                <a:latin typeface="Verdana"/>
                <a:cs typeface="Verdana"/>
              </a:rPr>
              <a:t>Псалом 33:1</a:t>
            </a:r>
            <a:r>
              <a:rPr lang="en-US" sz="4400" dirty="0">
                <a:solidFill>
                  <a:srgbClr val="FFFFFF"/>
                </a:solidFill>
                <a:latin typeface="Verdana"/>
                <a:cs typeface="Verdana"/>
              </a:rPr>
              <a:t>9</a:t>
            </a:r>
            <a:endParaRPr sz="44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17519651" y="10706971"/>
            <a:ext cx="1948298" cy="39498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en-US" spc="-10" dirty="0"/>
              <a:t>vom-ru.org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F02C90-BF3C-45FE-6902-8189C560E5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"/>
            <a:ext cx="20104100" cy="1130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75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2026116"/>
            <a:ext cx="20104100" cy="9283065"/>
            <a:chOff x="0" y="2026116"/>
            <a:chExt cx="20104100" cy="9283065"/>
          </a:xfrm>
        </p:grpSpPr>
        <p:sp>
          <p:nvSpPr>
            <p:cNvPr id="4" name="object 4"/>
            <p:cNvSpPr/>
            <p:nvPr/>
          </p:nvSpPr>
          <p:spPr>
            <a:xfrm>
              <a:off x="0" y="10575594"/>
              <a:ext cx="20104100" cy="733425"/>
            </a:xfrm>
            <a:custGeom>
              <a:avLst/>
              <a:gdLst/>
              <a:ahLst/>
              <a:cxnLst/>
              <a:rect l="l" t="t" r="r" b="b"/>
              <a:pathLst>
                <a:path w="20104100" h="733425">
                  <a:moveTo>
                    <a:pt x="20104100" y="0"/>
                  </a:moveTo>
                  <a:lnTo>
                    <a:pt x="0" y="0"/>
                  </a:lnTo>
                  <a:lnTo>
                    <a:pt x="0" y="732961"/>
                  </a:lnTo>
                  <a:lnTo>
                    <a:pt x="20104100" y="732961"/>
                  </a:lnTo>
                  <a:lnTo>
                    <a:pt x="20104100" y="0"/>
                  </a:lnTo>
                  <a:close/>
                </a:path>
              </a:pathLst>
            </a:custGeom>
            <a:solidFill>
              <a:srgbClr val="231F2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2026116"/>
              <a:ext cx="10884535" cy="7319645"/>
            </a:xfrm>
            <a:custGeom>
              <a:avLst/>
              <a:gdLst/>
              <a:ahLst/>
              <a:cxnLst/>
              <a:rect l="l" t="t" r="r" b="b"/>
              <a:pathLst>
                <a:path w="10884535" h="7319645">
                  <a:moveTo>
                    <a:pt x="10884485" y="0"/>
                  </a:moveTo>
                  <a:lnTo>
                    <a:pt x="0" y="0"/>
                  </a:lnTo>
                  <a:lnTo>
                    <a:pt x="0" y="7319148"/>
                  </a:lnTo>
                  <a:lnTo>
                    <a:pt x="10884485" y="7319148"/>
                  </a:lnTo>
                  <a:lnTo>
                    <a:pt x="10884485" y="0"/>
                  </a:lnTo>
                  <a:close/>
                </a:path>
              </a:pathLst>
            </a:custGeom>
            <a:solidFill>
              <a:srgbClr val="22332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136650" y="2454275"/>
            <a:ext cx="7642543" cy="61061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4400" spc="85" dirty="0">
                <a:solidFill>
                  <a:srgbClr val="FFFFFF"/>
                </a:solidFill>
                <a:latin typeface="Verdana"/>
                <a:cs typeface="Verdana"/>
              </a:rPr>
              <a:t>Когда в Демократической Республике Конго христиане подвергаются преследованиям за свою веру, последствия гонений могут сказываться длительное время</a:t>
            </a:r>
            <a:r>
              <a:rPr lang="en-US" sz="4400" spc="85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4400" dirty="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323087" y="330462"/>
            <a:ext cx="10781389" cy="10896249"/>
            <a:chOff x="9323087" y="330462"/>
            <a:chExt cx="10781389" cy="10896249"/>
          </a:xfrm>
        </p:grpSpPr>
        <p:sp>
          <p:nvSpPr>
            <p:cNvPr id="8" name="object 8"/>
            <p:cNvSpPr/>
            <p:nvPr/>
          </p:nvSpPr>
          <p:spPr>
            <a:xfrm>
              <a:off x="9434571" y="441871"/>
              <a:ext cx="10669905" cy="10784840"/>
            </a:xfrm>
            <a:custGeom>
              <a:avLst/>
              <a:gdLst/>
              <a:ahLst/>
              <a:cxnLst/>
              <a:rect l="l" t="t" r="r" b="b"/>
              <a:pathLst>
                <a:path w="10669905" h="10784840">
                  <a:moveTo>
                    <a:pt x="10669528" y="0"/>
                  </a:moveTo>
                  <a:lnTo>
                    <a:pt x="0" y="0"/>
                  </a:lnTo>
                  <a:lnTo>
                    <a:pt x="0" y="10784576"/>
                  </a:lnTo>
                  <a:lnTo>
                    <a:pt x="10669528" y="10784576"/>
                  </a:lnTo>
                  <a:lnTo>
                    <a:pt x="10669528" y="0"/>
                  </a:lnTo>
                  <a:close/>
                </a:path>
              </a:pathLst>
            </a:custGeom>
            <a:solidFill>
              <a:srgbClr val="231F20">
                <a:alpha val="4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323087" y="330462"/>
              <a:ext cx="10781030" cy="10657840"/>
            </a:xfrm>
            <a:custGeom>
              <a:avLst/>
              <a:gdLst/>
              <a:ahLst/>
              <a:cxnLst/>
              <a:rect l="l" t="t" r="r" b="b"/>
              <a:pathLst>
                <a:path w="10781030" h="10657840">
                  <a:moveTo>
                    <a:pt x="849920" y="0"/>
                  </a:moveTo>
                  <a:lnTo>
                    <a:pt x="0" y="9714597"/>
                  </a:lnTo>
                  <a:lnTo>
                    <a:pt x="10781011" y="10657817"/>
                  </a:lnTo>
                  <a:lnTo>
                    <a:pt x="10781011" y="868829"/>
                  </a:lnTo>
                  <a:lnTo>
                    <a:pt x="849920" y="0"/>
                  </a:lnTo>
                  <a:close/>
                </a:path>
              </a:pathLst>
            </a:custGeom>
            <a:solidFill>
              <a:srgbClr val="231F20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99673" y="606928"/>
              <a:ext cx="10504426" cy="1012439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599667" y="606933"/>
              <a:ext cx="10504805" cy="10124440"/>
            </a:xfrm>
            <a:custGeom>
              <a:avLst/>
              <a:gdLst/>
              <a:ahLst/>
              <a:cxnLst/>
              <a:rect l="l" t="t" r="r" b="b"/>
              <a:pathLst>
                <a:path w="10504805" h="10124440">
                  <a:moveTo>
                    <a:pt x="10504432" y="848564"/>
                  </a:moveTo>
                  <a:lnTo>
                    <a:pt x="805368" y="0"/>
                  </a:lnTo>
                  <a:lnTo>
                    <a:pt x="0" y="9205374"/>
                  </a:lnTo>
                  <a:lnTo>
                    <a:pt x="10504432" y="10124400"/>
                  </a:lnTo>
                </a:path>
              </a:pathLst>
            </a:custGeom>
            <a:ln w="20941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36494" y="10706971"/>
            <a:ext cx="2252756" cy="44884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en-US" sz="2800" spc="-10" dirty="0">
                <a:solidFill>
                  <a:schemeClr val="bg1"/>
                </a:solidFill>
              </a:rPr>
              <a:t>vom-ru.org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2696253"/>
            <a:ext cx="20104100" cy="8612505"/>
            <a:chOff x="0" y="2696253"/>
            <a:chExt cx="20104100" cy="8612505"/>
          </a:xfrm>
        </p:grpSpPr>
        <p:sp>
          <p:nvSpPr>
            <p:cNvPr id="4" name="object 4"/>
            <p:cNvSpPr/>
            <p:nvPr/>
          </p:nvSpPr>
          <p:spPr>
            <a:xfrm>
              <a:off x="0" y="10575594"/>
              <a:ext cx="20104100" cy="733425"/>
            </a:xfrm>
            <a:custGeom>
              <a:avLst/>
              <a:gdLst/>
              <a:ahLst/>
              <a:cxnLst/>
              <a:rect l="l" t="t" r="r" b="b"/>
              <a:pathLst>
                <a:path w="20104100" h="733425">
                  <a:moveTo>
                    <a:pt x="20104100" y="0"/>
                  </a:moveTo>
                  <a:lnTo>
                    <a:pt x="0" y="0"/>
                  </a:lnTo>
                  <a:lnTo>
                    <a:pt x="0" y="732961"/>
                  </a:lnTo>
                  <a:lnTo>
                    <a:pt x="20104100" y="732961"/>
                  </a:lnTo>
                  <a:lnTo>
                    <a:pt x="20104100" y="0"/>
                  </a:lnTo>
                  <a:close/>
                </a:path>
              </a:pathLst>
            </a:custGeom>
            <a:solidFill>
              <a:srgbClr val="231F2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2696253"/>
              <a:ext cx="10884535" cy="5926455"/>
            </a:xfrm>
            <a:custGeom>
              <a:avLst/>
              <a:gdLst/>
              <a:ahLst/>
              <a:cxnLst/>
              <a:rect l="l" t="t" r="r" b="b"/>
              <a:pathLst>
                <a:path w="10884535" h="5926455">
                  <a:moveTo>
                    <a:pt x="10884485" y="0"/>
                  </a:moveTo>
                  <a:lnTo>
                    <a:pt x="0" y="0"/>
                  </a:lnTo>
                  <a:lnTo>
                    <a:pt x="0" y="5926364"/>
                  </a:lnTo>
                  <a:lnTo>
                    <a:pt x="10884485" y="5926364"/>
                  </a:lnTo>
                  <a:lnTo>
                    <a:pt x="10884485" y="0"/>
                  </a:lnTo>
                  <a:close/>
                </a:path>
              </a:pathLst>
            </a:custGeom>
            <a:solidFill>
              <a:srgbClr val="22332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495106" y="2987675"/>
            <a:ext cx="8175944" cy="5429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98425">
              <a:lnSpc>
                <a:spcPct val="100000"/>
              </a:lnSpc>
              <a:spcBef>
                <a:spcPts val="95"/>
              </a:spcBef>
            </a:pPr>
            <a:r>
              <a:rPr lang="ru-RU" sz="4400" dirty="0">
                <a:solidFill>
                  <a:srgbClr val="FFFFFF"/>
                </a:solidFill>
                <a:latin typeface="Verdana"/>
                <a:cs typeface="Verdana"/>
              </a:rPr>
              <a:t>Физические, эмоциональные, психологические и духовные страдания, вызванные этими нападениями, реальны. Они негативно влияют на все аспекты </a:t>
            </a:r>
            <a:r>
              <a:rPr lang="ru-RU" sz="4400">
                <a:solidFill>
                  <a:srgbClr val="FFFFFF"/>
                </a:solidFill>
                <a:latin typeface="Verdana"/>
                <a:cs typeface="Verdana"/>
              </a:rPr>
              <a:t>их жизни</a:t>
            </a:r>
            <a:r>
              <a:rPr lang="de-AT" sz="4400" spc="-25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4400" dirty="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895866" y="898400"/>
            <a:ext cx="10208827" cy="9639706"/>
            <a:chOff x="9895866" y="898400"/>
            <a:chExt cx="10208827" cy="9639706"/>
          </a:xfrm>
        </p:grpSpPr>
        <p:sp>
          <p:nvSpPr>
            <p:cNvPr id="8" name="object 8"/>
            <p:cNvSpPr/>
            <p:nvPr/>
          </p:nvSpPr>
          <p:spPr>
            <a:xfrm>
              <a:off x="9994858" y="944526"/>
              <a:ext cx="10109835" cy="9593580"/>
            </a:xfrm>
            <a:custGeom>
              <a:avLst/>
              <a:gdLst/>
              <a:ahLst/>
              <a:cxnLst/>
              <a:rect l="l" t="t" r="r" b="b"/>
              <a:pathLst>
                <a:path w="10109835" h="9593580">
                  <a:moveTo>
                    <a:pt x="10109241" y="0"/>
                  </a:moveTo>
                  <a:lnTo>
                    <a:pt x="0" y="0"/>
                  </a:lnTo>
                  <a:lnTo>
                    <a:pt x="0" y="9593427"/>
                  </a:lnTo>
                  <a:lnTo>
                    <a:pt x="10109241" y="9593427"/>
                  </a:lnTo>
                  <a:lnTo>
                    <a:pt x="10109241" y="0"/>
                  </a:lnTo>
                  <a:close/>
                </a:path>
              </a:pathLst>
            </a:custGeom>
            <a:solidFill>
              <a:srgbClr val="231F20">
                <a:alpha val="4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895866" y="898400"/>
              <a:ext cx="10208260" cy="9537700"/>
            </a:xfrm>
            <a:custGeom>
              <a:avLst/>
              <a:gdLst/>
              <a:ahLst/>
              <a:cxnLst/>
              <a:rect l="l" t="t" r="r" b="b"/>
              <a:pathLst>
                <a:path w="10208260" h="9537700">
                  <a:moveTo>
                    <a:pt x="10208233" y="0"/>
                  </a:moveTo>
                  <a:lnTo>
                    <a:pt x="0" y="267312"/>
                  </a:lnTo>
                  <a:lnTo>
                    <a:pt x="242735" y="9537150"/>
                  </a:lnTo>
                  <a:lnTo>
                    <a:pt x="10208233" y="9276198"/>
                  </a:lnTo>
                  <a:lnTo>
                    <a:pt x="10208233" y="0"/>
                  </a:lnTo>
                  <a:close/>
                </a:path>
              </a:pathLst>
            </a:custGeom>
            <a:solidFill>
              <a:srgbClr val="231F20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57701" y="1153719"/>
              <a:ext cx="9946400" cy="902011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157703" y="1153716"/>
              <a:ext cx="9946640" cy="9020175"/>
            </a:xfrm>
            <a:custGeom>
              <a:avLst/>
              <a:gdLst/>
              <a:ahLst/>
              <a:cxnLst/>
              <a:rect l="l" t="t" r="r" b="b"/>
              <a:pathLst>
                <a:path w="9946640" h="9020175">
                  <a:moveTo>
                    <a:pt x="9946396" y="0"/>
                  </a:moveTo>
                  <a:lnTo>
                    <a:pt x="0" y="260456"/>
                  </a:lnTo>
                  <a:lnTo>
                    <a:pt x="229375" y="9020106"/>
                  </a:lnTo>
                  <a:lnTo>
                    <a:pt x="9946396" y="8765664"/>
                  </a:lnTo>
                </a:path>
              </a:pathLst>
            </a:custGeom>
            <a:ln w="20941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36494" y="10706971"/>
            <a:ext cx="3471956" cy="44884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en-US" sz="2800" spc="-10" dirty="0">
                <a:solidFill>
                  <a:schemeClr val="bg1"/>
                </a:solidFill>
              </a:rPr>
              <a:t>vom-ru.org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1978997"/>
            <a:ext cx="20104100" cy="9330055"/>
            <a:chOff x="0" y="1978997"/>
            <a:chExt cx="20104100" cy="9330055"/>
          </a:xfrm>
        </p:grpSpPr>
        <p:sp>
          <p:nvSpPr>
            <p:cNvPr id="4" name="object 4"/>
            <p:cNvSpPr/>
            <p:nvPr/>
          </p:nvSpPr>
          <p:spPr>
            <a:xfrm>
              <a:off x="0" y="10575594"/>
              <a:ext cx="20104100" cy="733425"/>
            </a:xfrm>
            <a:custGeom>
              <a:avLst/>
              <a:gdLst/>
              <a:ahLst/>
              <a:cxnLst/>
              <a:rect l="l" t="t" r="r" b="b"/>
              <a:pathLst>
                <a:path w="20104100" h="733425">
                  <a:moveTo>
                    <a:pt x="20104100" y="0"/>
                  </a:moveTo>
                  <a:lnTo>
                    <a:pt x="0" y="0"/>
                  </a:lnTo>
                  <a:lnTo>
                    <a:pt x="0" y="732961"/>
                  </a:lnTo>
                  <a:lnTo>
                    <a:pt x="20104100" y="732961"/>
                  </a:lnTo>
                  <a:lnTo>
                    <a:pt x="20104100" y="0"/>
                  </a:lnTo>
                  <a:close/>
                </a:path>
              </a:pathLst>
            </a:custGeom>
            <a:solidFill>
              <a:srgbClr val="231F2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978997"/>
              <a:ext cx="13539469" cy="7319645"/>
            </a:xfrm>
            <a:custGeom>
              <a:avLst/>
              <a:gdLst/>
              <a:ahLst/>
              <a:cxnLst/>
              <a:rect l="l" t="t" r="r" b="b"/>
              <a:pathLst>
                <a:path w="13539469" h="7319645">
                  <a:moveTo>
                    <a:pt x="13538854" y="0"/>
                  </a:moveTo>
                  <a:lnTo>
                    <a:pt x="0" y="0"/>
                  </a:lnTo>
                  <a:lnTo>
                    <a:pt x="0" y="7319148"/>
                  </a:lnTo>
                  <a:lnTo>
                    <a:pt x="13538854" y="7319148"/>
                  </a:lnTo>
                  <a:lnTo>
                    <a:pt x="13538854" y="0"/>
                  </a:lnTo>
                  <a:close/>
                </a:path>
              </a:pathLst>
            </a:custGeom>
            <a:solidFill>
              <a:srgbClr val="22332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495107" y="2542192"/>
            <a:ext cx="9623743" cy="61061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1750">
              <a:lnSpc>
                <a:spcPct val="100000"/>
              </a:lnSpc>
              <a:spcBef>
                <a:spcPts val="95"/>
              </a:spcBef>
            </a:pPr>
            <a:r>
              <a:rPr lang="ru-RU" sz="4400" spc="55" dirty="0">
                <a:solidFill>
                  <a:srgbClr val="FFFFFF"/>
                </a:solidFill>
                <a:latin typeface="Verdana"/>
                <a:cs typeface="Verdana"/>
              </a:rPr>
              <a:t>Преследуемые христиане боятся возвращаться на свои поля. Их мучают кошмары. Они могут впадать в состояние гнева. Из-за перенесённых травм наши братья и сёстры по вере иногда сомневаются в том, что Бог позаботится о них и ответит на их нужды</a:t>
            </a:r>
            <a:r>
              <a:rPr lang="de-AT" sz="4400" spc="85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4400" dirty="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1571794" y="607101"/>
            <a:ext cx="8532595" cy="10298253"/>
            <a:chOff x="11571794" y="607101"/>
            <a:chExt cx="8532595" cy="10298253"/>
          </a:xfrm>
        </p:grpSpPr>
        <p:sp>
          <p:nvSpPr>
            <p:cNvPr id="8" name="object 8"/>
            <p:cNvSpPr/>
            <p:nvPr/>
          </p:nvSpPr>
          <p:spPr>
            <a:xfrm>
              <a:off x="11677131" y="712334"/>
              <a:ext cx="8427085" cy="10193020"/>
            </a:xfrm>
            <a:custGeom>
              <a:avLst/>
              <a:gdLst/>
              <a:ahLst/>
              <a:cxnLst/>
              <a:rect l="l" t="t" r="r" b="b"/>
              <a:pathLst>
                <a:path w="8427085" h="10193020">
                  <a:moveTo>
                    <a:pt x="8426969" y="0"/>
                  </a:moveTo>
                  <a:lnTo>
                    <a:pt x="0" y="0"/>
                  </a:lnTo>
                  <a:lnTo>
                    <a:pt x="0" y="10192816"/>
                  </a:lnTo>
                  <a:lnTo>
                    <a:pt x="8426969" y="10192816"/>
                  </a:lnTo>
                  <a:lnTo>
                    <a:pt x="8426969" y="0"/>
                  </a:lnTo>
                  <a:close/>
                </a:path>
              </a:pathLst>
            </a:custGeom>
            <a:solidFill>
              <a:srgbClr val="231F20">
                <a:alpha val="4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571794" y="607101"/>
              <a:ext cx="8532495" cy="10115550"/>
            </a:xfrm>
            <a:custGeom>
              <a:avLst/>
              <a:gdLst/>
              <a:ahLst/>
              <a:cxnLst/>
              <a:rect l="l" t="t" r="r" b="b"/>
              <a:pathLst>
                <a:path w="8532494" h="10115550">
                  <a:moveTo>
                    <a:pt x="425361" y="0"/>
                  </a:moveTo>
                  <a:lnTo>
                    <a:pt x="0" y="9742439"/>
                  </a:lnTo>
                  <a:lnTo>
                    <a:pt x="8532305" y="10114969"/>
                  </a:lnTo>
                  <a:lnTo>
                    <a:pt x="8532305" y="353936"/>
                  </a:lnTo>
                  <a:lnTo>
                    <a:pt x="425361" y="0"/>
                  </a:lnTo>
                  <a:close/>
                </a:path>
              </a:pathLst>
            </a:custGeom>
            <a:solidFill>
              <a:srgbClr val="231F20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837956" y="873219"/>
              <a:ext cx="8266143" cy="959263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1837959" y="873214"/>
              <a:ext cx="8266430" cy="9592945"/>
            </a:xfrm>
            <a:custGeom>
              <a:avLst/>
              <a:gdLst/>
              <a:ahLst/>
              <a:cxnLst/>
              <a:rect l="l" t="t" r="r" b="b"/>
              <a:pathLst>
                <a:path w="8266430" h="9592945">
                  <a:moveTo>
                    <a:pt x="8266141" y="343309"/>
                  </a:moveTo>
                  <a:lnTo>
                    <a:pt x="403066" y="0"/>
                  </a:lnTo>
                  <a:lnTo>
                    <a:pt x="0" y="9231729"/>
                  </a:lnTo>
                  <a:lnTo>
                    <a:pt x="8266141" y="9592645"/>
                  </a:lnTo>
                </a:path>
              </a:pathLst>
            </a:custGeom>
            <a:ln w="20941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36494" y="10706971"/>
            <a:ext cx="2024156" cy="39498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en-US" sz="2450" spc="-1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2450" spc="-10" dirty="0">
                <a:solidFill>
                  <a:srgbClr val="FFFFFF"/>
                </a:solidFill>
                <a:latin typeface="Verdana"/>
                <a:cs typeface="Verdana"/>
              </a:rPr>
              <a:t>om</a:t>
            </a:r>
            <a:r>
              <a:rPr lang="en-US" sz="2450" spc="-10" dirty="0">
                <a:solidFill>
                  <a:srgbClr val="FFFFFF"/>
                </a:solidFill>
                <a:latin typeface="Verdana"/>
                <a:cs typeface="Verdana"/>
              </a:rPr>
              <a:t>-ru</a:t>
            </a:r>
            <a:r>
              <a:rPr sz="2450" spc="-10" dirty="0">
                <a:solidFill>
                  <a:srgbClr val="FFFFFF"/>
                </a:solidFill>
                <a:latin typeface="Verdana"/>
                <a:cs typeface="Verdana"/>
              </a:rPr>
              <a:t>.org</a:t>
            </a:r>
            <a:endParaRPr sz="245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74044"/>
            <a:ext cx="20104100" cy="10034975"/>
            <a:chOff x="0" y="1274044"/>
            <a:chExt cx="20104100" cy="10034975"/>
          </a:xfrm>
        </p:grpSpPr>
        <p:sp>
          <p:nvSpPr>
            <p:cNvPr id="3" name="object 3"/>
            <p:cNvSpPr/>
            <p:nvPr/>
          </p:nvSpPr>
          <p:spPr>
            <a:xfrm>
              <a:off x="0" y="10575594"/>
              <a:ext cx="20104100" cy="733425"/>
            </a:xfrm>
            <a:custGeom>
              <a:avLst/>
              <a:gdLst/>
              <a:ahLst/>
              <a:cxnLst/>
              <a:rect l="l" t="t" r="r" b="b"/>
              <a:pathLst>
                <a:path w="20104100" h="733425">
                  <a:moveTo>
                    <a:pt x="20104100" y="0"/>
                  </a:moveTo>
                  <a:lnTo>
                    <a:pt x="0" y="0"/>
                  </a:lnTo>
                  <a:lnTo>
                    <a:pt x="0" y="732961"/>
                  </a:lnTo>
                  <a:lnTo>
                    <a:pt x="20104100" y="732961"/>
                  </a:lnTo>
                  <a:lnTo>
                    <a:pt x="20104100" y="0"/>
                  </a:lnTo>
                  <a:close/>
                </a:path>
              </a:pathLst>
            </a:custGeom>
            <a:solidFill>
              <a:srgbClr val="231F2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274044"/>
              <a:ext cx="10413365" cy="9435465"/>
            </a:xfrm>
            <a:custGeom>
              <a:avLst/>
              <a:gdLst/>
              <a:ahLst/>
              <a:cxnLst/>
              <a:rect l="l" t="t" r="r" b="b"/>
              <a:pathLst>
                <a:path w="10413365" h="9435465">
                  <a:moveTo>
                    <a:pt x="10412946" y="0"/>
                  </a:moveTo>
                  <a:lnTo>
                    <a:pt x="0" y="0"/>
                  </a:lnTo>
                  <a:lnTo>
                    <a:pt x="0" y="332384"/>
                  </a:lnTo>
                  <a:lnTo>
                    <a:pt x="0" y="9239034"/>
                  </a:lnTo>
                  <a:lnTo>
                    <a:pt x="0" y="9435109"/>
                  </a:lnTo>
                  <a:lnTo>
                    <a:pt x="10412946" y="9435109"/>
                  </a:lnTo>
                  <a:lnTo>
                    <a:pt x="10412946" y="0"/>
                  </a:lnTo>
                  <a:close/>
                </a:path>
              </a:pathLst>
            </a:custGeom>
            <a:solidFill>
              <a:srgbClr val="231F20">
                <a:alpha val="4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69118"/>
              <a:ext cx="10029610" cy="872202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569117"/>
              <a:ext cx="10029825" cy="8722360"/>
            </a:xfrm>
            <a:custGeom>
              <a:avLst/>
              <a:gdLst/>
              <a:ahLst/>
              <a:cxnLst/>
              <a:rect l="l" t="t" r="r" b="b"/>
              <a:pathLst>
                <a:path w="10029825" h="8722360">
                  <a:moveTo>
                    <a:pt x="0" y="8722017"/>
                  </a:moveTo>
                  <a:lnTo>
                    <a:pt x="10029611" y="8459386"/>
                  </a:lnTo>
                  <a:lnTo>
                    <a:pt x="9808089" y="0"/>
                  </a:lnTo>
                  <a:lnTo>
                    <a:pt x="0" y="256830"/>
                  </a:lnTo>
                </a:path>
              </a:pathLst>
            </a:custGeom>
            <a:ln w="20941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1055026" y="3394676"/>
            <a:ext cx="8412924" cy="61587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lang="ru-RU" sz="3600" spc="-12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Молитесь об эмоциональном и духовном исцелении христиан, которые подверглись жестоким нападениям со стороны исламистов. </a:t>
            </a:r>
          </a:p>
          <a:p>
            <a:pPr marL="539750" indent="-527050">
              <a:lnSpc>
                <a:spcPct val="100000"/>
              </a:lnSpc>
              <a:spcBef>
                <a:spcPts val="105"/>
              </a:spcBef>
            </a:pPr>
            <a:endParaRPr lang="ru-RU" sz="3600" spc="-12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00000"/>
              </a:lnSpc>
              <a:spcBef>
                <a:spcPts val="105"/>
              </a:spcBef>
            </a:pPr>
            <a:r>
              <a:rPr lang="ru-RU" sz="3600" spc="-12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Молитесь, чтобы они продолжали нести верное свидетельство.</a:t>
            </a:r>
          </a:p>
          <a:p>
            <a:pPr>
              <a:lnSpc>
                <a:spcPct val="100000"/>
              </a:lnSpc>
              <a:spcBef>
                <a:spcPts val="105"/>
              </a:spcBef>
            </a:pPr>
            <a:endParaRPr lang="ru-RU" sz="3600" spc="-12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00000"/>
              </a:lnSpc>
              <a:spcBef>
                <a:spcPts val="105"/>
              </a:spcBef>
            </a:pPr>
            <a:r>
              <a:rPr lang="ru-RU" sz="3600" spc="-12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Молитесь, чтобы нападения прекратились, а гонители покаялись и обратились ко Христу</a:t>
            </a:r>
            <a:r>
              <a:rPr lang="en-US" sz="3600" spc="-12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.</a:t>
            </a:r>
            <a:endParaRPr lang="uk-UA" sz="3600" spc="-12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067725" y="2989436"/>
            <a:ext cx="8000365" cy="0"/>
          </a:xfrm>
          <a:custGeom>
            <a:avLst/>
            <a:gdLst/>
            <a:ahLst/>
            <a:cxnLst/>
            <a:rect l="l" t="t" r="r" b="b"/>
            <a:pathLst>
              <a:path w="8000365">
                <a:moveTo>
                  <a:pt x="0" y="0"/>
                </a:moveTo>
                <a:lnTo>
                  <a:pt x="7999756" y="0"/>
                </a:lnTo>
              </a:path>
            </a:pathLst>
          </a:custGeom>
          <a:ln w="314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1023613" y="1158875"/>
            <a:ext cx="8705837" cy="941283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uk-UA" sz="6000" spc="-300" dirty="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Молитвенные просьбы</a:t>
            </a:r>
            <a:endParaRPr sz="6000" spc="-15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16986251" y="10706971"/>
            <a:ext cx="2481698" cy="39498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en-US" spc="-10" dirty="0"/>
              <a:t>v</a:t>
            </a:r>
            <a:r>
              <a:rPr spc="-10" dirty="0"/>
              <a:t>om</a:t>
            </a:r>
            <a:r>
              <a:rPr lang="en-US" spc="-10" dirty="0"/>
              <a:t>-ru</a:t>
            </a:r>
            <a:r>
              <a:rPr spc="-10" dirty="0"/>
              <a:t>.org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10575594"/>
            <a:ext cx="20104100" cy="733425"/>
          </a:xfrm>
          <a:custGeom>
            <a:avLst/>
            <a:gdLst/>
            <a:ahLst/>
            <a:cxnLst/>
            <a:rect l="l" t="t" r="r" b="b"/>
            <a:pathLst>
              <a:path w="20104100" h="733425">
                <a:moveTo>
                  <a:pt x="20104100" y="0"/>
                </a:moveTo>
                <a:lnTo>
                  <a:pt x="0" y="0"/>
                </a:lnTo>
                <a:lnTo>
                  <a:pt x="0" y="732961"/>
                </a:lnTo>
                <a:lnTo>
                  <a:pt x="20104100" y="732961"/>
                </a:lnTo>
                <a:lnTo>
                  <a:pt x="20104100" y="0"/>
                </a:lnTo>
                <a:close/>
              </a:path>
            </a:pathLst>
          </a:custGeom>
          <a:solidFill>
            <a:srgbClr val="231F2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530859" y="2911475"/>
            <a:ext cx="15042515" cy="548034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4400" spc="50" dirty="0">
                <a:solidFill>
                  <a:srgbClr val="FFFFFF"/>
                </a:solidFill>
                <a:latin typeface="Verdana"/>
                <a:cs typeface="Verdana"/>
              </a:rPr>
              <a:t>Сотрудники организации ГМ занимаются значимым служением – служением присутствия. </a:t>
            </a:r>
          </a:p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endParaRPr lang="ru-RU" sz="4400" spc="50" dirty="0">
              <a:solidFill>
                <a:srgbClr val="FFFFFF"/>
              </a:solidFill>
              <a:latin typeface="Verdana"/>
              <a:cs typeface="Verdana"/>
            </a:endParaRPr>
          </a:p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4400" spc="50" dirty="0">
                <a:solidFill>
                  <a:srgbClr val="FFFFFF"/>
                </a:solidFill>
                <a:latin typeface="Verdana"/>
                <a:cs typeface="Verdana"/>
              </a:rPr>
              <a:t>Они встречаются лицом к лицу с преследуемыми христианами, слушают их истории, ободряют их Словом Божьим и молятся вместе с ними.</a:t>
            </a:r>
          </a:p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endParaRPr lang="ru-RU" sz="4400" spc="50" dirty="0">
              <a:solidFill>
                <a:srgbClr val="FFFFFF"/>
              </a:solidFill>
              <a:latin typeface="Verdana"/>
              <a:cs typeface="Verdana"/>
            </a:endParaRPr>
          </a:p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4400" spc="50" dirty="0">
                <a:solidFill>
                  <a:srgbClr val="FFFFFF"/>
                </a:solidFill>
                <a:latin typeface="Verdana"/>
                <a:cs typeface="Verdana"/>
              </a:rPr>
              <a:t>Это служение приносит надежду и исцеление</a:t>
            </a:r>
            <a:r>
              <a:rPr lang="en-US" sz="4400" spc="5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lang="ru-RU" sz="4400" spc="50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17573375" y="10706971"/>
            <a:ext cx="1894574" cy="39498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en-US" spc="-10" dirty="0"/>
              <a:t>vom-ru.org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55025" y="4854003"/>
            <a:ext cx="8031480" cy="50250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39750" algn="l"/>
              </a:tabLst>
            </a:pPr>
            <a:r>
              <a:rPr lang="ru-RU" sz="3600" spc="-120" dirty="0">
                <a:solidFill>
                  <a:srgbClr val="FFFFFF"/>
                </a:solidFill>
                <a:latin typeface="Verdana"/>
                <a:cs typeface="Verdana"/>
              </a:rPr>
              <a:t>Молитесь о наших сотрудниках на местах, занятых в этом жизненно важном служении присутствия.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39750" algn="l"/>
              </a:tabLst>
            </a:pPr>
            <a:endParaRPr lang="ru-RU" sz="3600" spc="-120" dirty="0">
              <a:solidFill>
                <a:srgbClr val="FFFFFF"/>
              </a:solidFill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39750" algn="l"/>
              </a:tabLst>
            </a:pPr>
            <a:r>
              <a:rPr lang="ru-RU" sz="3600" spc="-120" dirty="0">
                <a:solidFill>
                  <a:srgbClr val="FFFFFF"/>
                </a:solidFill>
                <a:latin typeface="Verdana"/>
                <a:cs typeface="Verdana"/>
              </a:rPr>
              <a:t>Молитесь, чтобы Бог защитил их сердца и разум, чтобы их собственное эмоциональное и духовное состояние оставалось неповреждённым</a:t>
            </a:r>
            <a:r>
              <a:rPr lang="uk-UA" sz="3600" spc="-12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</a:p>
        </p:txBody>
      </p:sp>
      <p:sp>
        <p:nvSpPr>
          <p:cNvPr id="3" name="object 3"/>
          <p:cNvSpPr/>
          <p:nvPr/>
        </p:nvSpPr>
        <p:spPr>
          <a:xfrm>
            <a:off x="11067725" y="3931816"/>
            <a:ext cx="8000365" cy="0"/>
          </a:xfrm>
          <a:custGeom>
            <a:avLst/>
            <a:gdLst/>
            <a:ahLst/>
            <a:cxnLst/>
            <a:rect l="l" t="t" r="r" b="b"/>
            <a:pathLst>
              <a:path w="8000365">
                <a:moveTo>
                  <a:pt x="0" y="0"/>
                </a:moveTo>
                <a:lnTo>
                  <a:pt x="7999756" y="0"/>
                </a:lnTo>
              </a:path>
            </a:pathLst>
          </a:custGeom>
          <a:ln w="314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023613" y="1768475"/>
            <a:ext cx="8444335" cy="941283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uk-UA" sz="6000" spc="-300" dirty="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Молитвенные просьбы</a:t>
            </a:r>
            <a:endParaRPr sz="11400" dirty="0"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1229683"/>
            <a:ext cx="20104100" cy="10079336"/>
            <a:chOff x="0" y="1229683"/>
            <a:chExt cx="20104100" cy="10079336"/>
          </a:xfrm>
        </p:grpSpPr>
        <p:sp>
          <p:nvSpPr>
            <p:cNvPr id="6" name="object 6"/>
            <p:cNvSpPr/>
            <p:nvPr/>
          </p:nvSpPr>
          <p:spPr>
            <a:xfrm>
              <a:off x="0" y="10575594"/>
              <a:ext cx="20104100" cy="733425"/>
            </a:xfrm>
            <a:custGeom>
              <a:avLst/>
              <a:gdLst/>
              <a:ahLst/>
              <a:cxnLst/>
              <a:rect l="l" t="t" r="r" b="b"/>
              <a:pathLst>
                <a:path w="20104100" h="733425">
                  <a:moveTo>
                    <a:pt x="20104100" y="0"/>
                  </a:moveTo>
                  <a:lnTo>
                    <a:pt x="0" y="0"/>
                  </a:lnTo>
                  <a:lnTo>
                    <a:pt x="0" y="732961"/>
                  </a:lnTo>
                  <a:lnTo>
                    <a:pt x="20104100" y="732961"/>
                  </a:lnTo>
                  <a:lnTo>
                    <a:pt x="20104100" y="0"/>
                  </a:lnTo>
                  <a:close/>
                </a:path>
              </a:pathLst>
            </a:custGeom>
            <a:solidFill>
              <a:srgbClr val="231F2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1229683"/>
              <a:ext cx="10322560" cy="9819640"/>
            </a:xfrm>
            <a:custGeom>
              <a:avLst/>
              <a:gdLst/>
              <a:ahLst/>
              <a:cxnLst/>
              <a:rect l="l" t="t" r="r" b="b"/>
              <a:pathLst>
                <a:path w="10322560" h="9819640">
                  <a:moveTo>
                    <a:pt x="10322242" y="0"/>
                  </a:moveTo>
                  <a:lnTo>
                    <a:pt x="0" y="0"/>
                  </a:lnTo>
                  <a:lnTo>
                    <a:pt x="0" y="651357"/>
                  </a:lnTo>
                  <a:lnTo>
                    <a:pt x="0" y="9571596"/>
                  </a:lnTo>
                  <a:lnTo>
                    <a:pt x="0" y="9819589"/>
                  </a:lnTo>
                  <a:lnTo>
                    <a:pt x="10322242" y="9819589"/>
                  </a:lnTo>
                  <a:lnTo>
                    <a:pt x="10322242" y="0"/>
                  </a:lnTo>
                  <a:close/>
                </a:path>
              </a:pathLst>
            </a:custGeom>
            <a:solidFill>
              <a:srgbClr val="231F20">
                <a:alpha val="4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24475"/>
              <a:ext cx="9941142" cy="905453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1524469"/>
              <a:ext cx="9941560" cy="9055100"/>
            </a:xfrm>
            <a:custGeom>
              <a:avLst/>
              <a:gdLst/>
              <a:ahLst/>
              <a:cxnLst/>
              <a:rect l="l" t="t" r="r" b="b"/>
              <a:pathLst>
                <a:path w="9941560" h="9055100">
                  <a:moveTo>
                    <a:pt x="0" y="9054540"/>
                  </a:moveTo>
                  <a:lnTo>
                    <a:pt x="9941144" y="8446507"/>
                  </a:lnTo>
                  <a:lnTo>
                    <a:pt x="9424531" y="0"/>
                  </a:lnTo>
                  <a:lnTo>
                    <a:pt x="0" y="576435"/>
                  </a:lnTo>
                </a:path>
              </a:pathLst>
            </a:custGeom>
            <a:ln w="20941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17595851" y="10706971"/>
            <a:ext cx="1872098" cy="39498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en-US" spc="-10" dirty="0"/>
              <a:t>vom-ru.org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55024" y="3604094"/>
            <a:ext cx="8826826" cy="739837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08660">
              <a:lnSpc>
                <a:spcPts val="4800"/>
              </a:lnSpc>
              <a:tabLst>
                <a:tab pos="446088" algn="l"/>
              </a:tabLst>
            </a:pPr>
            <a:r>
              <a:rPr lang="ru-RU" sz="3600" spc="-140" dirty="0">
                <a:solidFill>
                  <a:srgbClr val="FFFFFF"/>
                </a:solidFill>
                <a:latin typeface="Verdana"/>
                <a:cs typeface="Verdana"/>
              </a:rPr>
              <a:t>Молитесь, чтобы наши работники на местах доверяли Богу в вопросах мудрости и проницательности, выбирая нужные слова ободрения и исцеления.</a:t>
            </a:r>
          </a:p>
          <a:p>
            <a:pPr marL="12700" marR="708660">
              <a:lnSpc>
                <a:spcPts val="4800"/>
              </a:lnSpc>
              <a:tabLst>
                <a:tab pos="446088" algn="l"/>
              </a:tabLst>
            </a:pPr>
            <a:endParaRPr lang="ru-RU" sz="3600" spc="-140" dirty="0">
              <a:solidFill>
                <a:srgbClr val="FFFFFF"/>
              </a:solidFill>
              <a:latin typeface="Verdana"/>
              <a:cs typeface="Verdana"/>
            </a:endParaRPr>
          </a:p>
          <a:p>
            <a:pPr marL="12700" marR="708660">
              <a:lnSpc>
                <a:spcPts val="4800"/>
              </a:lnSpc>
              <a:tabLst>
                <a:tab pos="446088" algn="l"/>
              </a:tabLst>
            </a:pPr>
            <a:r>
              <a:rPr lang="ru-RU" sz="3600" spc="-140" dirty="0">
                <a:solidFill>
                  <a:srgbClr val="FFFFFF"/>
                </a:solidFill>
                <a:latin typeface="Verdana"/>
                <a:cs typeface="Verdana"/>
              </a:rPr>
              <a:t>Молитесь о Божьей силе, когда они встречаются с теми, кто подвергся нападению, и о возможности присутствовать на каждой встрече</a:t>
            </a:r>
            <a:r>
              <a:rPr lang="en-US" sz="3600" spc="-14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lang="ru-RU" sz="3600" spc="-140" dirty="0">
              <a:solidFill>
                <a:srgbClr val="FFFFFF"/>
              </a:solidFill>
              <a:latin typeface="Verdana"/>
              <a:cs typeface="Verdana"/>
            </a:endParaRPr>
          </a:p>
          <a:p>
            <a:pPr marL="12700" marR="708660">
              <a:lnSpc>
                <a:spcPts val="4950"/>
              </a:lnSpc>
              <a:spcBef>
                <a:spcPts val="95"/>
              </a:spcBef>
              <a:tabLst>
                <a:tab pos="446088" algn="l"/>
              </a:tabLst>
            </a:pPr>
            <a:r>
              <a:rPr lang="de-AT" sz="3600" spc="-14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3600" dirty="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067725" y="3198854"/>
            <a:ext cx="8000365" cy="0"/>
          </a:xfrm>
          <a:custGeom>
            <a:avLst/>
            <a:gdLst/>
            <a:ahLst/>
            <a:cxnLst/>
            <a:rect l="l" t="t" r="r" b="b"/>
            <a:pathLst>
              <a:path w="8000365">
                <a:moveTo>
                  <a:pt x="0" y="0"/>
                </a:moveTo>
                <a:lnTo>
                  <a:pt x="7999756" y="0"/>
                </a:lnTo>
              </a:path>
            </a:pathLst>
          </a:custGeom>
          <a:ln w="314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023613" y="1311275"/>
            <a:ext cx="8858237" cy="941283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uk-UA" sz="6000" spc="-300" dirty="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Молитвенные просьбы</a:t>
            </a:r>
            <a:endParaRPr sz="16450" dirty="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-104708" y="1468604"/>
            <a:ext cx="20208875" cy="9839960"/>
            <a:chOff x="-104708" y="1468604"/>
            <a:chExt cx="20208875" cy="9839960"/>
          </a:xfrm>
        </p:grpSpPr>
        <p:sp>
          <p:nvSpPr>
            <p:cNvPr id="6" name="object 6"/>
            <p:cNvSpPr/>
            <p:nvPr/>
          </p:nvSpPr>
          <p:spPr>
            <a:xfrm>
              <a:off x="0" y="10575594"/>
              <a:ext cx="20104100" cy="733425"/>
            </a:xfrm>
            <a:custGeom>
              <a:avLst/>
              <a:gdLst/>
              <a:ahLst/>
              <a:cxnLst/>
              <a:rect l="l" t="t" r="r" b="b"/>
              <a:pathLst>
                <a:path w="20104100" h="733425">
                  <a:moveTo>
                    <a:pt x="20104100" y="0"/>
                  </a:moveTo>
                  <a:lnTo>
                    <a:pt x="0" y="0"/>
                  </a:lnTo>
                  <a:lnTo>
                    <a:pt x="0" y="732961"/>
                  </a:lnTo>
                  <a:lnTo>
                    <a:pt x="20104100" y="732961"/>
                  </a:lnTo>
                  <a:lnTo>
                    <a:pt x="20104100" y="0"/>
                  </a:lnTo>
                  <a:close/>
                </a:path>
              </a:pathLst>
            </a:custGeom>
            <a:solidFill>
              <a:srgbClr val="231F2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1468608"/>
              <a:ext cx="10147300" cy="9341485"/>
            </a:xfrm>
            <a:custGeom>
              <a:avLst/>
              <a:gdLst/>
              <a:ahLst/>
              <a:cxnLst/>
              <a:rect l="l" t="t" r="r" b="b"/>
              <a:pathLst>
                <a:path w="10147300" h="9341485">
                  <a:moveTo>
                    <a:pt x="10146957" y="0"/>
                  </a:moveTo>
                  <a:lnTo>
                    <a:pt x="0" y="0"/>
                  </a:lnTo>
                  <a:lnTo>
                    <a:pt x="0" y="107594"/>
                  </a:lnTo>
                  <a:lnTo>
                    <a:pt x="0" y="9012555"/>
                  </a:lnTo>
                  <a:lnTo>
                    <a:pt x="0" y="9340863"/>
                  </a:lnTo>
                  <a:lnTo>
                    <a:pt x="10146957" y="9340863"/>
                  </a:lnTo>
                  <a:lnTo>
                    <a:pt x="10146957" y="0"/>
                  </a:lnTo>
                  <a:close/>
                </a:path>
              </a:pathLst>
            </a:custGeom>
            <a:solidFill>
              <a:srgbClr val="231F20">
                <a:alpha val="4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795689"/>
              <a:ext cx="9766477" cy="863149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1795690"/>
              <a:ext cx="9766935" cy="8631555"/>
            </a:xfrm>
            <a:custGeom>
              <a:avLst/>
              <a:gdLst/>
              <a:ahLst/>
              <a:cxnLst/>
              <a:rect l="l" t="t" r="r" b="b"/>
              <a:pathLst>
                <a:path w="9766935" h="8631555">
                  <a:moveTo>
                    <a:pt x="0" y="8463587"/>
                  </a:moveTo>
                  <a:lnTo>
                    <a:pt x="9618794" y="8631482"/>
                  </a:lnTo>
                  <a:lnTo>
                    <a:pt x="9766475" y="170473"/>
                  </a:lnTo>
                  <a:lnTo>
                    <a:pt x="0" y="0"/>
                  </a:lnTo>
                </a:path>
              </a:pathLst>
            </a:custGeom>
            <a:ln w="20941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xfrm>
            <a:off x="17519651" y="10706971"/>
            <a:ext cx="1948298" cy="39498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en-US" spc="-10" dirty="0"/>
              <a:t>vom-ru.org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175"/>
            <a:ext cx="20104100" cy="1130855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10575594"/>
            <a:ext cx="20104100" cy="733425"/>
          </a:xfrm>
          <a:custGeom>
            <a:avLst/>
            <a:gdLst/>
            <a:ahLst/>
            <a:cxnLst/>
            <a:rect l="l" t="t" r="r" b="b"/>
            <a:pathLst>
              <a:path w="20104100" h="733425">
                <a:moveTo>
                  <a:pt x="20104100" y="0"/>
                </a:moveTo>
                <a:lnTo>
                  <a:pt x="0" y="0"/>
                </a:lnTo>
                <a:lnTo>
                  <a:pt x="0" y="732961"/>
                </a:lnTo>
                <a:lnTo>
                  <a:pt x="20104100" y="732961"/>
                </a:lnTo>
                <a:lnTo>
                  <a:pt x="20104100" y="0"/>
                </a:lnTo>
                <a:close/>
              </a:path>
            </a:pathLst>
          </a:custGeom>
          <a:solidFill>
            <a:srgbClr val="231F2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636111" y="4029057"/>
            <a:ext cx="14832330" cy="272061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4400" spc="204" dirty="0">
                <a:solidFill>
                  <a:srgbClr val="FFFFFF"/>
                </a:solidFill>
                <a:latin typeface="Verdana"/>
                <a:cs typeface="Verdana"/>
              </a:rPr>
              <a:t>Вдохновляясь примером наших сотрудников </a:t>
            </a:r>
            <a:br>
              <a:rPr lang="en-US" sz="4400" spc="204" dirty="0">
                <a:solidFill>
                  <a:srgbClr val="FFFFFF"/>
                </a:solidFill>
                <a:latin typeface="Verdana"/>
                <a:cs typeface="Verdana"/>
              </a:rPr>
            </a:br>
            <a:r>
              <a:rPr lang="ru-RU" sz="4400" spc="204" dirty="0">
                <a:solidFill>
                  <a:srgbClr val="FFFFFF"/>
                </a:solidFill>
                <a:latin typeface="Verdana"/>
                <a:cs typeface="Verdana"/>
              </a:rPr>
              <a:t>в Демократической Республике Конго, подумайте, кого Бог просит вас поддерживать через служение присутствия</a:t>
            </a:r>
            <a:r>
              <a:rPr lang="de-AT" sz="4400" spc="204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4400" dirty="0">
              <a:latin typeface="Verdana"/>
              <a:cs typeface="Verdan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17595851" y="10706971"/>
            <a:ext cx="1872098" cy="39498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en-US" spc="-10" dirty="0"/>
              <a:t>vom-ru.org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34B8E4EE234240B203D6E73CFB9043" ma:contentTypeVersion="42" ma:contentTypeDescription="Create a new document." ma:contentTypeScope="" ma:versionID="13af6abd8e2a04a8ba50d15b0ce9cb80">
  <xsd:schema xmlns:xsd="http://www.w3.org/2001/XMLSchema" xmlns:xs="http://www.w3.org/2001/XMLSchema" xmlns:p="http://schemas.microsoft.com/office/2006/metadata/properties" xmlns:ns2="61478e5b-1129-4dc2-bbdf-7b8ec892bea7" xmlns:ns3="852db5c2-6d40-476f-98c8-8e2ef4f7ac5d" targetNamespace="http://schemas.microsoft.com/office/2006/metadata/properties" ma:root="true" ma:fieldsID="f36f5f45571a86433e9230eef81cf7fe" ns2:_="" ns3:_="">
    <xsd:import namespace="61478e5b-1129-4dc2-bbdf-7b8ec892bea7"/>
    <xsd:import namespace="852db5c2-6d40-476f-98c8-8e2ef4f7ac5d"/>
    <xsd:element name="properties">
      <xsd:complexType>
        <xsd:sequence>
          <xsd:element name="documentManagement">
            <xsd:complexType>
              <xsd:all>
                <xsd:element ref="ns2:Approver1" minOccurs="0"/>
                <xsd:element ref="ns2:Approver2" minOccurs="0"/>
                <xsd:element ref="ns2:Approver3" minOccurs="0"/>
                <xsd:element ref="ns2:ApprovalCC" minOccurs="0"/>
                <xsd:element ref="ns2:SendForApproval" minOccurs="0"/>
                <xsd:element ref="ns2:ApprovalStatus" minOccurs="0"/>
                <xsd:element ref="ns3:_Flow_SignoffStatus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ServiceMetadata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478e5b-1129-4dc2-bbdf-7b8ec892bea7" elementFormDefault="qualified">
    <xsd:import namespace="http://schemas.microsoft.com/office/2006/documentManagement/types"/>
    <xsd:import namespace="http://schemas.microsoft.com/office/infopath/2007/PartnerControls"/>
    <xsd:element name="Approver1" ma:index="2" nillable="true" ma:displayName="Approver 1" ma:description="One of multiple approvers associated with approval Flow(s)" ma:list="UserInfo" ma:SharePointGroup="0" ma:internalName="Approver1" ma:readOnly="false" ma:showField="Titl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pprover2" ma:index="3" nillable="true" ma:displayName="Approver 2" ma:description="One of multiple approvers associated with approval Flow(s)" ma:list="UserInfo" ma:SharePointGroup="0" ma:internalName="Approver2" ma:readOnly="false" ma:showField="Titl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pprover3" ma:index="4" nillable="true" ma:displayName="Approver 3" ma:description="One of multiple approvers associated with approval Flow(s)" ma:list="UserInfo" ma:SharePointGroup="0" ma:internalName="Approver3" ma:readOnly="false" ma:showField="Titl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pprovalCC" ma:index="5" nillable="true" ma:displayName="Approval CC" ma:description="Individuals to cc on approvals" ma:list="UserInfo" ma:SharePointGroup="0" ma:internalName="ApprovalCC" ma:showField="Titl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endForApproval" ma:index="6" nillable="true" ma:displayName="Send For Approval" ma:default="0" ma:internalName="SendForApproval" ma:readOnly="false">
      <xsd:simpleType>
        <xsd:restriction base="dms:Boolean"/>
      </xsd:simpleType>
    </xsd:element>
    <xsd:element name="ApprovalStatus" ma:index="7" nillable="true" ma:displayName="Approval Status" ma:format="Dropdown" ma:indexed="true" ma:internalName="ApprovalStatus">
      <xsd:simpleType>
        <xsd:restriction base="dms:Choice">
          <xsd:enumeration value="Pending Approval"/>
          <xsd:enumeration value="Approved"/>
          <xsd:enumeration value="Not Approved"/>
        </xsd:restriction>
      </xsd:simpleType>
    </xsd:element>
    <xsd:element name="SharedWithUsers" ma:index="13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38" nillable="true" ma:displayName="Taxonomy Catch All Column" ma:hidden="true" ma:list="{9c2270c6-e9e7-4a61-9679-9b3b72945630}" ma:internalName="TaxCatchAll" ma:showField="CatchAllData" ma:web="61478e5b-1129-4dc2-bbdf-7b8ec892be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2db5c2-6d40-476f-98c8-8e2ef4f7ac5d" elementFormDefault="qualified">
    <xsd:import namespace="http://schemas.microsoft.com/office/2006/documentManagement/types"/>
    <xsd:import namespace="http://schemas.microsoft.com/office/infopath/2007/PartnerControls"/>
    <xsd:element name="_Flow_SignoffStatus" ma:index="8" nillable="true" ma:displayName="Sign-off status" ma:internalName="Sign_x002d_off_x0020_status" ma:readOnly="false">
      <xsd:simpleType>
        <xsd:restriction base="dms:Text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hidden="true" ma:internalName="MediaServiceAutoTags" ma:readOnly="true">
      <xsd:simpleType>
        <xsd:restriction base="dms:Text"/>
      </xsd:simpleType>
    </xsd:element>
    <xsd:element name="MediaServiceOCR" ma:index="11" nillable="true" ma:displayName="MediaServiceOCR" ma:hidden="true" ma:internalName="MediaServiceOCR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hidden="true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hidden="true" ma:internalName="MediaServiceKeyPoints" ma:readOnly="true">
      <xsd:simpleType>
        <xsd:restriction base="dms:Note"/>
      </xsd:simpleType>
    </xsd:element>
    <xsd:element name="MediaServiceMetadata" ma:index="34" nillable="true" ma:displayName="MediaServiceMetadata" ma:hidden="true" ma:internalName="MediaServiceMetadata" ma:readOnly="true">
      <xsd:simpleType>
        <xsd:restriction base="dms:Note"/>
      </xsd:simpleType>
    </xsd:element>
    <xsd:element name="MediaLengthInSeconds" ma:index="3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7" nillable="true" ma:taxonomy="true" ma:internalName="lcf76f155ced4ddcb4097134ff3c332f" ma:taxonomyFieldName="MediaServiceImageTags" ma:displayName="Image Tags" ma:readOnly="false" ma:fieldId="{5cf76f15-5ced-4ddc-b409-7134ff3c332f}" ma:taxonomyMulti="true" ma:sspId="4a59720a-97ee-46b4-a976-58006e99203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ndForApproval xmlns="61478e5b-1129-4dc2-bbdf-7b8ec892bea7">false</SendForApproval>
    <_Flow_SignoffStatus xmlns="852db5c2-6d40-476f-98c8-8e2ef4f7ac5d" xsi:nil="true"/>
    <ApprovalStatus xmlns="61478e5b-1129-4dc2-bbdf-7b8ec892bea7" xsi:nil="true"/>
    <TaxCatchAll xmlns="61478e5b-1129-4dc2-bbdf-7b8ec892bea7" xsi:nil="true"/>
    <Approver2 xmlns="61478e5b-1129-4dc2-bbdf-7b8ec892bea7">
      <UserInfo>
        <DisplayName/>
        <AccountId xsi:nil="true"/>
        <AccountType/>
      </UserInfo>
    </Approver2>
    <lcf76f155ced4ddcb4097134ff3c332f xmlns="852db5c2-6d40-476f-98c8-8e2ef4f7ac5d">
      <Terms xmlns="http://schemas.microsoft.com/office/infopath/2007/PartnerControls"/>
    </lcf76f155ced4ddcb4097134ff3c332f>
    <Approver3 xmlns="61478e5b-1129-4dc2-bbdf-7b8ec892bea7">
      <UserInfo>
        <DisplayName/>
        <AccountId xsi:nil="true"/>
        <AccountType/>
      </UserInfo>
    </Approver3>
    <ApprovalCC xmlns="61478e5b-1129-4dc2-bbdf-7b8ec892bea7">
      <UserInfo>
        <DisplayName/>
        <AccountId xsi:nil="true"/>
        <AccountType/>
      </UserInfo>
    </ApprovalCC>
    <Approver1 xmlns="61478e5b-1129-4dc2-bbdf-7b8ec892bea7">
      <UserInfo>
        <DisplayName/>
        <AccountId xsi:nil="true"/>
        <AccountType/>
      </UserInfo>
    </Approver1>
  </documentManagement>
</p:properties>
</file>

<file path=customXml/itemProps1.xml><?xml version="1.0" encoding="utf-8"?>
<ds:datastoreItem xmlns:ds="http://schemas.openxmlformats.org/officeDocument/2006/customXml" ds:itemID="{5F464F00-4E0A-4BB1-858D-1BD3C98FBFF9}"/>
</file>

<file path=customXml/itemProps2.xml><?xml version="1.0" encoding="utf-8"?>
<ds:datastoreItem xmlns:ds="http://schemas.openxmlformats.org/officeDocument/2006/customXml" ds:itemID="{330FE48A-7AE6-40AC-9FFD-59AE146F5B6B}"/>
</file>

<file path=customXml/itemProps3.xml><?xml version="1.0" encoding="utf-8"?>
<ds:datastoreItem xmlns:ds="http://schemas.openxmlformats.org/officeDocument/2006/customXml" ds:itemID="{B5D3BA35-6C06-467B-A27B-3E9176A181E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384</Words>
  <Application>Microsoft Office PowerPoint</Application>
  <PresentationFormat>Custom</PresentationFormat>
  <Paragraphs>42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Calibri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Молитвенные просьбы</vt:lpstr>
      <vt:lpstr>PowerPoint Presentation</vt:lpstr>
      <vt:lpstr>Молитвенные просьбы</vt:lpstr>
      <vt:lpstr>Молитвенные просьбы</vt:lpstr>
      <vt:lpstr>PowerPoint Presentation</vt:lpstr>
      <vt:lpstr>PowerPoint Presentation</vt:lpstr>
      <vt:lpstr>«Близок Господь к сокрушённым сердцем и смиренных духом спасет».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User</cp:lastModifiedBy>
  <cp:revision>25</cp:revision>
  <dcterms:created xsi:type="dcterms:W3CDTF">2025-09-11T14:29:35Z</dcterms:created>
  <dcterms:modified xsi:type="dcterms:W3CDTF">2025-09-18T04:31:18Z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2025-07-11T00:00:00Z</vt:filetime>
  </property>
  <property fmtid="{D5CDD505-2E9C-101B-9397-08002B2CF9AE}" pid="3" name="Creator">
    <vt:lpwstr>Adobe InDesign 20.4 (Macintosh)</vt:lpwstr>
  </property>
  <property fmtid="{D5CDD505-2E9C-101B-9397-08002B2CF9AE}" pid="4" name="LastSaved">
    <vt:filetime>2025-09-11T00:00:00Z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0x0101008234B8E4EE234240B203D6E73CFB9043</vt:lpwstr>
  </property>
</Properties>
</file>