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F8DD2-212E-447F-BEA4-6654E01DB0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E97437-E560-4498-AC54-DD0AF959B8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8DBAF-A1EE-4508-8FD6-3FF2C7750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6966-C4FB-4050-91B4-9A25314D792C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A72D3-6165-4919-A4D0-4F76631FA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4EA35-F69C-4AD6-86D1-EF86890F8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6E40D-73E0-420C-9D5E-DD2A089E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00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F9ED9-EB39-49AA-B7C9-F1C82E95E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4064E4-330F-4FD8-BFD9-EF6721BE7D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D1FC3-1C59-48F7-909D-745E53D15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6966-C4FB-4050-91B4-9A25314D792C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B1F1-8A3E-47DC-8594-23A098119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26891-64C5-471F-8D9A-6AACB3641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6E40D-73E0-420C-9D5E-DD2A089E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39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7D3B7D-4ED0-4F73-9234-3CE5E0AED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16BA2A-B820-4FF9-9D41-40B9C708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DE20E-B78E-44DD-B143-48B391E74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6966-C4FB-4050-91B4-9A25314D792C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DEE13-DBEA-4CB6-8397-12531C31C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3E316-A3D9-4059-B7B4-F32E13A1B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6E40D-73E0-420C-9D5E-DD2A089E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51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D2F25-225B-4168-96E2-4F34A90A6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A6CDF-3FDC-46C2-ACD1-DEC1B4B33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83A7F-3FCE-4AC0-A181-20FD59A73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6966-C4FB-4050-91B4-9A25314D792C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B46D-B459-4D38-93D3-AA48A8127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E64CF-2B32-4671-8545-21717B204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6E40D-73E0-420C-9D5E-DD2A089E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0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194CA-401A-498A-A8CC-89723AC25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CCE90D-04EE-48D8-BDE6-B77C4D7E5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7AF40-4731-475A-AF92-90D93DE9B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6966-C4FB-4050-91B4-9A25314D792C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B0A6D-9976-4921-86E5-C9FFB3793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02DA1-5D03-48B8-B685-E28450E2E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6E40D-73E0-420C-9D5E-DD2A089E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05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C62E7-30E5-4FDE-8AC3-B248E6CE9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A8614-01E5-4800-BA4A-C319F0E1FB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DE5D57-F04A-493F-9AD4-AB0DECC92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8B598F-F9DE-4D41-A0F5-64390B3B6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6966-C4FB-4050-91B4-9A25314D792C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0DC10-6843-4E3F-ADE4-0869D1D49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28A1B8-5055-4AAF-9919-84A70B2C4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6E40D-73E0-420C-9D5E-DD2A089E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99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27D32-BE54-4777-B400-64D634F8E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AEEE2-FD8B-4324-AA39-3B50EEE3F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DEB66-F720-416A-B77C-9837A0586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82CF7-25F1-4CD5-888F-F2ECA0DAF4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D2F909-EB7B-480B-A4F4-FF954E4445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26E2DC-9962-454F-948B-E9FCE8CC5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6966-C4FB-4050-91B4-9A25314D792C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F30E5E-FB53-4756-B317-1A7F8E4CA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C98DAB-F7DA-44D4-B76D-BDEFA0AF5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6E40D-73E0-420C-9D5E-DD2A089E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ADDE4-BA92-4221-989E-AC7C390C0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5EDEB7-8E4E-4D99-9D1B-FBDC96538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6966-C4FB-4050-91B4-9A25314D792C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238AE1-97A5-474E-BF58-D7160E709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5E35D-F7CF-4286-B45B-9A5F0B2E6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6E40D-73E0-420C-9D5E-DD2A089E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12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56F15A-FF2E-4D3C-87F2-FD53D0F20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6966-C4FB-4050-91B4-9A25314D792C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A13AD3-8845-4CF1-ACE0-F12434803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582CE-8967-440B-B2D4-DE17BB922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6E40D-73E0-420C-9D5E-DD2A089E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69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F1038-042D-4CF5-9781-C02FC4335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F0C65-6A70-4256-90C9-80628E907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215FFC-E5B8-44F5-937E-A4D7D8C9F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11ED8-D694-4826-BF07-592D470EE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6966-C4FB-4050-91B4-9A25314D792C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621D0-5807-4186-9DE4-5783EE98B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70DC5-1BDF-4BC4-8CE6-2A18CA475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6E40D-73E0-420C-9D5E-DD2A089E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56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5ECE2-1483-4FB2-B2BA-1C8F9E169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7290F7-D778-48D3-96FF-0C7B280B52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5DBE77-2128-447A-82CF-FE19338B5F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52B81-29A1-4703-B10A-18B57D820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6966-C4FB-4050-91B4-9A25314D792C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85053-E868-40D4-A060-3E4F4E2AC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EF254E-4061-4FD6-AFD1-E45B43EC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6E40D-73E0-420C-9D5E-DD2A089E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43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F8A543-0A7F-476E-8A9A-436FF033D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F1165-9934-4434-BA41-26371FFAF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E33AA-F8AA-443E-85D9-C53702BE72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06966-C4FB-4050-91B4-9A25314D792C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C9FA2-9767-4A69-BB20-8B7F9206D8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B6CBE-03F0-4C41-80DF-DA83754D0C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6E40D-73E0-420C-9D5E-DD2A089E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3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2EB8-CDBD-4DEA-AB14-97052276E3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D5E63-5411-4B6B-AB5A-667CE81F19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EF8807-EEFF-4506-BFB0-ADDACF839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0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2EB8-CDBD-4DEA-AB14-97052276E3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D5E63-5411-4B6B-AB5A-667CE81F19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B5F96C-248D-411C-B4E4-D370492F6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2EB8-CDBD-4DEA-AB14-97052276E3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D5E63-5411-4B6B-AB5A-667CE81F19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D3C6C0-9451-4282-B507-15BC4CEBC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67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2EB8-CDBD-4DEA-AB14-97052276E3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D5E63-5411-4B6B-AB5A-667CE81F19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76ACC-E9AF-4D0D-8353-76ECC4F3A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0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2EB8-CDBD-4DEA-AB14-97052276E3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D5E63-5411-4B6B-AB5A-667CE81F19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A4F521-E22C-4AEC-8D82-557406EEC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43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2EB8-CDBD-4DEA-AB14-97052276E3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D5E63-5411-4B6B-AB5A-667CE81F19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CCC2FD-46A6-4186-819D-43784EA48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72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2EB8-CDBD-4DEA-AB14-97052276E3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D5E63-5411-4B6B-AB5A-667CE81F19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0DF42B-1F0D-4261-ABA9-1A6352F60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04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2EB8-CDBD-4DEA-AB14-97052276E3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D5E63-5411-4B6B-AB5A-667CE81F19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02860-D003-4979-8E0C-B4B4C97A8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14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2EB8-CDBD-4DEA-AB14-97052276E3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D5E63-5411-4B6B-AB5A-667CE81F19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C3B847-BBB5-4F22-BE22-774A2F71F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42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2EB8-CDBD-4DEA-AB14-97052276E3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D5E63-5411-4B6B-AB5A-667CE81F19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8348D9-F16D-45E6-8664-959E67ED7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90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2EB8-CDBD-4DEA-AB14-97052276E3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D5E63-5411-4B6B-AB5A-667CE81F19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B158FC-7A4A-4252-A753-5519E6D21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44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2EB8-CDBD-4DEA-AB14-97052276E3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D5E63-5411-4B6B-AB5A-667CE81F19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A3E94-BC81-4B84-9EA2-ABD3FAAA5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8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2EB8-CDBD-4DEA-AB14-97052276E3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D5E63-5411-4B6B-AB5A-667CE81F19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5CB164-E2C1-4DA4-8F43-3CAED48E8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26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2EB8-CDBD-4DEA-AB14-97052276E3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D5E63-5411-4B6B-AB5A-667CE81F19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46D3FE-ADCC-4402-B917-D07CE341D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07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2EB8-CDBD-4DEA-AB14-97052276E3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D5E63-5411-4B6B-AB5A-667CE81F19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D9FD98-3314-4EDD-A0B1-BDFB69B48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2EB8-CDBD-4DEA-AB14-97052276E3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D5E63-5411-4B6B-AB5A-667CE81F19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47CAAE-C3AB-499D-8B7F-38BD0678D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16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2EB8-CDBD-4DEA-AB14-97052276E3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D5E63-5411-4B6B-AB5A-667CE81F19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219DCD-8703-4783-8147-E14DE9BE5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8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2EB8-CDBD-4DEA-AB14-97052276E3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D5E63-5411-4B6B-AB5A-667CE81F19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874F3A-14E0-4E95-B3CB-9DFA86215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06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2EB8-CDBD-4DEA-AB14-97052276E3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D5E63-5411-4B6B-AB5A-667CE81F19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5A98A1-1A17-4C6C-8E67-8A66029AF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28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2EB8-CDBD-4DEA-AB14-97052276E3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D5E63-5411-4B6B-AB5A-667CE81F19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25D8E0-BD06-4431-8062-E6BAF47E2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18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2EB8-CDBD-4DEA-AB14-97052276E3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D5E63-5411-4B6B-AB5A-667CE81F19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9A4B66-9B62-4368-B421-7B2131B1F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93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2EB8-CDBD-4DEA-AB14-97052276E3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D5E63-5411-4B6B-AB5A-667CE81F19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47FE7B-0970-4DE7-96F4-7B82B8AB7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6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2EB8-CDBD-4DEA-AB14-97052276E3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D5E63-5411-4B6B-AB5A-667CE81F19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530228-3DD6-4179-AD4D-B7E4C3FA0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10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2EB8-CDBD-4DEA-AB14-97052276E3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D5E63-5411-4B6B-AB5A-667CE81F19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8B3FB-4EA2-45DF-9D1D-120100A55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09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3</cp:revision>
  <dcterms:created xsi:type="dcterms:W3CDTF">2018-09-16T06:40:23Z</dcterms:created>
  <dcterms:modified xsi:type="dcterms:W3CDTF">2018-09-17T07:42:25Z</dcterms:modified>
</cp:coreProperties>
</file>