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59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7ED3-E345-4864-82FE-C7DB09ABE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CA1E0F-E7C3-43E8-917D-931B22DE7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3B939-8904-4C66-88B1-EB8F37961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DEDC8-EFE2-4401-AFBF-541D690F7A9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0E5DE-69AC-4F4A-959E-C4ACB858D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526D0-26B3-414E-8E4A-A3F35D609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805B4-EA05-45DB-A3E5-59333622E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52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F429A-568F-4AD8-8AA4-A1B630485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54D99-C7A7-4684-BCED-D68E2F90C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3986F-D4F1-41AA-8CE3-39410DE01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DEDC8-EFE2-4401-AFBF-541D690F7A9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7B539-DF3C-48DB-9AD1-01DAA4740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EC57D-6077-4154-8F75-8AEF5BF90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805B4-EA05-45DB-A3E5-59333622E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7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AAC7EC-65FC-43EC-8AC4-9350990AA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C8AD05-A039-44C2-A9AB-2510818CF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60598-BA58-4E10-A7F0-90165E9C4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DEDC8-EFE2-4401-AFBF-541D690F7A9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42342-3093-4E03-BEB6-2CF4D3874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E74E1-7A9D-4699-BBD8-D764C557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805B4-EA05-45DB-A3E5-59333622E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1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B20A5-7790-4806-B09A-171AC88A2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71446-6211-446C-862F-C8D674BA0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06370-3086-4C63-8860-1D19580A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DEDC8-EFE2-4401-AFBF-541D690F7A9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5EF26-8DB0-4677-BB84-6CD4178DB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4E18A-F49F-47CE-9D97-0D7C22686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805B4-EA05-45DB-A3E5-59333622E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4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7405C-6A04-40E7-9420-0A714768A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1E8C8-0854-490E-9AEC-A9E7FB0E1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572CD-6AE9-41B9-8B4C-025EC3FAB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DEDC8-EFE2-4401-AFBF-541D690F7A9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55290-AEC0-4715-A3E1-5E78E985C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259B8-FC24-4962-BBA3-D9FCCC3F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805B4-EA05-45DB-A3E5-59333622E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23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286A0-298D-485D-A003-05B49BC57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09DAD-6A2D-4588-B74B-A44940D62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FCE059-2FDF-4B47-B9B8-B55B39687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F9CC0-67AF-496A-A896-B92A028BD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DEDC8-EFE2-4401-AFBF-541D690F7A9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3D376-11F9-4C30-A36E-7BAFC2BF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EB8BA-6D3C-4631-B261-649CA93A1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805B4-EA05-45DB-A3E5-59333622E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8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839E-9EFA-4C64-85BA-DCB09D10C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7F520-DE08-40BF-B00D-FF7ADA8B9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5A1AD-0723-4B0C-9CF7-DA376B775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A5439-C133-4AA5-92A3-2155E725C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79033-2D33-438A-AAA6-1A99C950D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53C511-E7DE-470B-8828-25C75230E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DEDC8-EFE2-4401-AFBF-541D690F7A9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A462AE-3233-427E-821F-6765B08D6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BC2819-B346-44A3-B879-AF8765DA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805B4-EA05-45DB-A3E5-59333622E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5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7C2DA-692E-4C82-B7B9-D486D9477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F4A64-2B59-4D5C-805A-E6E93CA02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DEDC8-EFE2-4401-AFBF-541D690F7A9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48227-2CB4-4536-8FA6-697FEE3CA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12485-DADD-47ED-908E-BDA74C63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805B4-EA05-45DB-A3E5-59333622E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4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F1E48-7634-46CF-B9AD-AF6D83CA0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DEDC8-EFE2-4401-AFBF-541D690F7A9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BAF90-0521-4B10-A6FF-6F6580297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1F46D-FC83-4D24-9634-5836D6A70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805B4-EA05-45DB-A3E5-59333622E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50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0EFF8-0ADE-4AE6-9387-18A5DD466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A1884-B377-485B-87F7-75F3EDF8F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2307E-92D0-42AB-9721-F06FDE331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66E2E-3A27-4E80-8287-41063C251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DEDC8-EFE2-4401-AFBF-541D690F7A9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69402-23E5-43CC-8787-401AB094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8D54D3-2389-4B1A-A2B0-1691886D0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805B4-EA05-45DB-A3E5-59333622E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92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2BE4D-9AD3-4F0C-BA1F-B287C5BF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8DEA1-73B2-4E0E-B228-60AAD8802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14D33-B2F2-4535-944F-B07E2412E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96AB0-46DC-47BB-AC15-55D537BA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DEDC8-EFE2-4401-AFBF-541D690F7A9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CD07E-012C-4FB0-AD12-86561CA37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AA164-BB73-41D7-A5FE-013B5239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805B4-EA05-45DB-A3E5-59333622E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06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B785F-4D3B-4A61-A9DD-A6BD9900B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090E2-B39C-4CA9-A7C9-0AC228F41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E9CB4-EB96-486F-ACAD-9D065219A8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DEDC8-EFE2-4401-AFBF-541D690F7A9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43BB8-BD61-448D-AB10-1E4EB69A2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3B618-6FB4-4E78-8550-10BD58314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805B4-EA05-45DB-A3E5-59333622E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6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37CA2-1E88-4184-9619-593D8E610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FD2CA-0312-47F3-A2D8-BAD205F706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77C3E8-630C-4B9F-9847-31C501535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76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C9A82-C068-47C7-B82F-BE3CEB626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32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229968-B02F-443F-916B-4572272CF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17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86377B-88C0-4AFA-8741-1E388D115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14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5EF67A-ED41-4A47-A69C-5F6942CD0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2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59792-91DA-4025-9266-8504DB3A6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18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9BED9-D43F-4227-BF1B-1F6D39145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61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C293FC-13FF-430E-B755-DF25031FC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96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3F211-38D7-4965-A4A3-1237C0AF8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17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C9D14F-A1F6-465B-85BB-73E0C527A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0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9443A-CA8C-45F5-A5FC-9F939D0F8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33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</cp:revision>
  <dcterms:created xsi:type="dcterms:W3CDTF">2021-10-08T13:14:18Z</dcterms:created>
  <dcterms:modified xsi:type="dcterms:W3CDTF">2021-10-08T13:18:47Z</dcterms:modified>
</cp:coreProperties>
</file>