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media/image40.jpg" ContentType="image/jpeg"/>
  <Override PartName="/ppt/media/image66.jpg" ContentType="image/jpeg"/>
  <Override PartName="/ppt/media/image96.jpg" ContentType="image/jpeg"/>
  <Override PartName="/ppt/media/image142.jpg" ContentType="image/jpeg"/>
  <Override PartName="/ppt/media/image143.jpg" ContentType="image/jpeg"/>
  <Override PartName="/ppt/media/image156.jp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3220700" cy="9975850"/>
  <p:notesSz cx="13220700" cy="997585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6" d="100"/>
          <a:sy n="76" d="100"/>
        </p:scale>
        <p:origin x="1674" y="15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92028" y="3092513"/>
            <a:ext cx="11242993" cy="209492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984057" y="5586476"/>
            <a:ext cx="9258935" cy="249396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9/10/2020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8400" b="1" i="0">
                <a:solidFill>
                  <a:schemeClr val="bg1"/>
                </a:solidFill>
                <a:latin typeface="Chianti Unicode"/>
                <a:cs typeface="Chianti Unicod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8600" b="0" i="0">
                <a:solidFill>
                  <a:schemeClr val="bg1"/>
                </a:solidFill>
                <a:latin typeface="Anna Unicode"/>
                <a:cs typeface="Anna Unicode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9/10/2020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8400" b="1" i="0">
                <a:solidFill>
                  <a:schemeClr val="bg1"/>
                </a:solidFill>
                <a:latin typeface="Chianti Unicode"/>
                <a:cs typeface="Chianti Unicod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61352" y="2294445"/>
            <a:ext cx="5753767" cy="658406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811930" y="2294445"/>
            <a:ext cx="5753767" cy="658406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9/10/2020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108000" y="108000"/>
            <a:ext cx="13004800" cy="9753600"/>
          </a:xfrm>
          <a:custGeom>
            <a:avLst/>
            <a:gdLst/>
            <a:ahLst/>
            <a:cxnLst/>
            <a:rect l="l" t="t" r="r" b="b"/>
            <a:pathLst>
              <a:path w="13004800" h="9753600">
                <a:moveTo>
                  <a:pt x="13004800" y="0"/>
                </a:moveTo>
                <a:lnTo>
                  <a:pt x="0" y="0"/>
                </a:lnTo>
                <a:lnTo>
                  <a:pt x="0" y="9753600"/>
                </a:lnTo>
                <a:lnTo>
                  <a:pt x="13004800" y="9753600"/>
                </a:lnTo>
                <a:lnTo>
                  <a:pt x="13004800" y="0"/>
                </a:lnTo>
                <a:close/>
              </a:path>
            </a:pathLst>
          </a:custGeom>
          <a:solidFill>
            <a:srgbClr val="1D677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2344356" y="6743455"/>
            <a:ext cx="10768431" cy="309981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108000" y="4528320"/>
            <a:ext cx="2243201" cy="531495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2344356" y="3643638"/>
            <a:ext cx="10768431" cy="310666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k object 20"/>
          <p:cNvSpPr/>
          <p:nvPr/>
        </p:nvSpPr>
        <p:spPr>
          <a:xfrm>
            <a:off x="108000" y="108000"/>
            <a:ext cx="2243201" cy="442716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k object 21"/>
          <p:cNvSpPr/>
          <p:nvPr/>
        </p:nvSpPr>
        <p:spPr>
          <a:xfrm>
            <a:off x="2344356" y="108000"/>
            <a:ext cx="10768444" cy="354248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8400" b="1" i="0">
                <a:solidFill>
                  <a:schemeClr val="bg1"/>
                </a:solidFill>
                <a:latin typeface="Chianti Unicode"/>
                <a:cs typeface="Chianti Unicod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9/10/2020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108000" y="108000"/>
            <a:ext cx="13004800" cy="9753600"/>
          </a:xfrm>
          <a:custGeom>
            <a:avLst/>
            <a:gdLst/>
            <a:ahLst/>
            <a:cxnLst/>
            <a:rect l="l" t="t" r="r" b="b"/>
            <a:pathLst>
              <a:path w="13004800" h="9753600">
                <a:moveTo>
                  <a:pt x="0" y="9753600"/>
                </a:moveTo>
                <a:lnTo>
                  <a:pt x="13004799" y="9753600"/>
                </a:lnTo>
                <a:lnTo>
                  <a:pt x="13004799" y="0"/>
                </a:lnTo>
                <a:lnTo>
                  <a:pt x="0" y="0"/>
                </a:lnTo>
                <a:lnTo>
                  <a:pt x="0" y="9753600"/>
                </a:lnTo>
                <a:close/>
              </a:path>
            </a:pathLst>
          </a:custGeom>
          <a:solidFill>
            <a:srgbClr val="EBEB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108000" y="108013"/>
            <a:ext cx="12114117" cy="39965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12213954" y="108000"/>
            <a:ext cx="898833" cy="9753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108000" y="4096395"/>
            <a:ext cx="12114117" cy="399983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k object 20"/>
          <p:cNvSpPr/>
          <p:nvPr/>
        </p:nvSpPr>
        <p:spPr>
          <a:xfrm>
            <a:off x="108000" y="8088071"/>
            <a:ext cx="12114117" cy="177352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9/10/2020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108000" y="108000"/>
            <a:ext cx="13004800" cy="9753600"/>
          </a:xfrm>
          <a:custGeom>
            <a:avLst/>
            <a:gdLst/>
            <a:ahLst/>
            <a:cxnLst/>
            <a:rect l="l" t="t" r="r" b="b"/>
            <a:pathLst>
              <a:path w="13004800" h="9753600">
                <a:moveTo>
                  <a:pt x="13004800" y="0"/>
                </a:moveTo>
                <a:lnTo>
                  <a:pt x="0" y="0"/>
                </a:lnTo>
                <a:lnTo>
                  <a:pt x="0" y="9753600"/>
                </a:lnTo>
                <a:lnTo>
                  <a:pt x="13004800" y="9753600"/>
                </a:lnTo>
                <a:lnTo>
                  <a:pt x="13004800" y="0"/>
                </a:lnTo>
                <a:close/>
              </a:path>
            </a:pathLst>
          </a:custGeom>
          <a:solidFill>
            <a:srgbClr val="1D677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092784" y="2594089"/>
            <a:ext cx="11041481" cy="13055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8400" b="1" i="0">
                <a:solidFill>
                  <a:schemeClr val="bg1"/>
                </a:solidFill>
                <a:latin typeface="Chianti Unicode"/>
                <a:cs typeface="Chianti Unicod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787186" y="2816550"/>
            <a:ext cx="11652676" cy="28600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600" b="0" i="0">
                <a:solidFill>
                  <a:schemeClr val="bg1"/>
                </a:solidFill>
                <a:latin typeface="Anna Unicode"/>
                <a:cs typeface="Anna Unicode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497197" y="9277541"/>
            <a:ext cx="4232656" cy="4987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61352" y="9277541"/>
            <a:ext cx="3042221" cy="4987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9/10/2020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9523476" y="9277541"/>
            <a:ext cx="3042221" cy="4987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18" Type="http://schemas.openxmlformats.org/officeDocument/2006/relationships/image" Target="../media/image26.png"/><Relationship Id="rId26" Type="http://schemas.openxmlformats.org/officeDocument/2006/relationships/image" Target="../media/image34.png"/><Relationship Id="rId3" Type="http://schemas.openxmlformats.org/officeDocument/2006/relationships/image" Target="../media/image11.png"/><Relationship Id="rId21" Type="http://schemas.openxmlformats.org/officeDocument/2006/relationships/image" Target="../media/image29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5" Type="http://schemas.openxmlformats.org/officeDocument/2006/relationships/image" Target="../media/image33.png"/><Relationship Id="rId2" Type="http://schemas.openxmlformats.org/officeDocument/2006/relationships/image" Target="../media/image10.png"/><Relationship Id="rId16" Type="http://schemas.openxmlformats.org/officeDocument/2006/relationships/image" Target="../media/image24.png"/><Relationship Id="rId20" Type="http://schemas.openxmlformats.org/officeDocument/2006/relationships/image" Target="../media/image28.png"/><Relationship Id="rId29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24" Type="http://schemas.openxmlformats.org/officeDocument/2006/relationships/image" Target="../media/image32.png"/><Relationship Id="rId32" Type="http://schemas.openxmlformats.org/officeDocument/2006/relationships/image" Target="../media/image40.jp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23" Type="http://schemas.openxmlformats.org/officeDocument/2006/relationships/image" Target="../media/image31.png"/><Relationship Id="rId28" Type="http://schemas.openxmlformats.org/officeDocument/2006/relationships/image" Target="../media/image36.png"/><Relationship Id="rId10" Type="http://schemas.openxmlformats.org/officeDocument/2006/relationships/image" Target="../media/image18.png"/><Relationship Id="rId19" Type="http://schemas.openxmlformats.org/officeDocument/2006/relationships/image" Target="../media/image27.png"/><Relationship Id="rId31" Type="http://schemas.openxmlformats.org/officeDocument/2006/relationships/image" Target="../media/image39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Relationship Id="rId22" Type="http://schemas.openxmlformats.org/officeDocument/2006/relationships/image" Target="../media/image30.png"/><Relationship Id="rId27" Type="http://schemas.openxmlformats.org/officeDocument/2006/relationships/image" Target="../media/image35.png"/><Relationship Id="rId30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g"/><Relationship Id="rId13" Type="http://schemas.openxmlformats.org/officeDocument/2006/relationships/image" Target="../media/image52.png"/><Relationship Id="rId18" Type="http://schemas.openxmlformats.org/officeDocument/2006/relationships/image" Target="../media/image57.png"/><Relationship Id="rId26" Type="http://schemas.openxmlformats.org/officeDocument/2006/relationships/image" Target="../media/image65.png"/><Relationship Id="rId3" Type="http://schemas.openxmlformats.org/officeDocument/2006/relationships/image" Target="../media/image42.png"/><Relationship Id="rId21" Type="http://schemas.openxmlformats.org/officeDocument/2006/relationships/image" Target="../media/image60.jpg"/><Relationship Id="rId7" Type="http://schemas.openxmlformats.org/officeDocument/2006/relationships/image" Target="../media/image46.jpg"/><Relationship Id="rId12" Type="http://schemas.openxmlformats.org/officeDocument/2006/relationships/image" Target="../media/image51.png"/><Relationship Id="rId17" Type="http://schemas.openxmlformats.org/officeDocument/2006/relationships/image" Target="../media/image56.png"/><Relationship Id="rId25" Type="http://schemas.openxmlformats.org/officeDocument/2006/relationships/image" Target="../media/image64.png"/><Relationship Id="rId2" Type="http://schemas.openxmlformats.org/officeDocument/2006/relationships/image" Target="../media/image41.jpg"/><Relationship Id="rId16" Type="http://schemas.openxmlformats.org/officeDocument/2006/relationships/image" Target="../media/image55.png"/><Relationship Id="rId20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24" Type="http://schemas.openxmlformats.org/officeDocument/2006/relationships/image" Target="../media/image63.png"/><Relationship Id="rId5" Type="http://schemas.openxmlformats.org/officeDocument/2006/relationships/image" Target="../media/image44.png"/><Relationship Id="rId15" Type="http://schemas.openxmlformats.org/officeDocument/2006/relationships/image" Target="../media/image54.png"/><Relationship Id="rId23" Type="http://schemas.openxmlformats.org/officeDocument/2006/relationships/image" Target="../media/image62.png"/><Relationship Id="rId10" Type="http://schemas.openxmlformats.org/officeDocument/2006/relationships/image" Target="../media/image49.png"/><Relationship Id="rId19" Type="http://schemas.openxmlformats.org/officeDocument/2006/relationships/image" Target="../media/image58.png"/><Relationship Id="rId4" Type="http://schemas.openxmlformats.org/officeDocument/2006/relationships/image" Target="../media/image43.jpg"/><Relationship Id="rId9" Type="http://schemas.openxmlformats.org/officeDocument/2006/relationships/image" Target="../media/image48.png"/><Relationship Id="rId14" Type="http://schemas.openxmlformats.org/officeDocument/2006/relationships/image" Target="../media/image53.png"/><Relationship Id="rId22" Type="http://schemas.openxmlformats.org/officeDocument/2006/relationships/image" Target="../media/image61.png"/><Relationship Id="rId27" Type="http://schemas.openxmlformats.org/officeDocument/2006/relationships/image" Target="../media/image66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g"/><Relationship Id="rId13" Type="http://schemas.openxmlformats.org/officeDocument/2006/relationships/image" Target="../media/image75.jpg"/><Relationship Id="rId18" Type="http://schemas.openxmlformats.org/officeDocument/2006/relationships/image" Target="../media/image80.png"/><Relationship Id="rId26" Type="http://schemas.openxmlformats.org/officeDocument/2006/relationships/image" Target="../media/image54.png"/><Relationship Id="rId39" Type="http://schemas.openxmlformats.org/officeDocument/2006/relationships/image" Target="../media/image62.png"/><Relationship Id="rId3" Type="http://schemas.openxmlformats.org/officeDocument/2006/relationships/image" Target="../media/image68.png"/><Relationship Id="rId21" Type="http://schemas.openxmlformats.org/officeDocument/2006/relationships/image" Target="../media/image83.png"/><Relationship Id="rId34" Type="http://schemas.openxmlformats.org/officeDocument/2006/relationships/image" Target="../media/image57.png"/><Relationship Id="rId42" Type="http://schemas.openxmlformats.org/officeDocument/2006/relationships/image" Target="../media/image95.png"/><Relationship Id="rId7" Type="http://schemas.openxmlformats.org/officeDocument/2006/relationships/image" Target="../media/image72.png"/><Relationship Id="rId12" Type="http://schemas.openxmlformats.org/officeDocument/2006/relationships/image" Target="../media/image47.jpg"/><Relationship Id="rId17" Type="http://schemas.openxmlformats.org/officeDocument/2006/relationships/image" Target="../media/image79.jpg"/><Relationship Id="rId25" Type="http://schemas.openxmlformats.org/officeDocument/2006/relationships/image" Target="../media/image87.png"/><Relationship Id="rId33" Type="http://schemas.openxmlformats.org/officeDocument/2006/relationships/image" Target="../media/image56.png"/><Relationship Id="rId38" Type="http://schemas.openxmlformats.org/officeDocument/2006/relationships/image" Target="../media/image94.png"/><Relationship Id="rId2" Type="http://schemas.openxmlformats.org/officeDocument/2006/relationships/image" Target="../media/image67.png"/><Relationship Id="rId16" Type="http://schemas.openxmlformats.org/officeDocument/2006/relationships/image" Target="../media/image78.jpg"/><Relationship Id="rId20" Type="http://schemas.openxmlformats.org/officeDocument/2006/relationships/image" Target="../media/image82.png"/><Relationship Id="rId29" Type="http://schemas.openxmlformats.org/officeDocument/2006/relationships/image" Target="../media/image90.png"/><Relationship Id="rId41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g"/><Relationship Id="rId11" Type="http://schemas.openxmlformats.org/officeDocument/2006/relationships/image" Target="../media/image46.jpg"/><Relationship Id="rId24" Type="http://schemas.openxmlformats.org/officeDocument/2006/relationships/image" Target="../media/image86.png"/><Relationship Id="rId32" Type="http://schemas.openxmlformats.org/officeDocument/2006/relationships/image" Target="../media/image93.png"/><Relationship Id="rId37" Type="http://schemas.openxmlformats.org/officeDocument/2006/relationships/image" Target="../media/image60.jpg"/><Relationship Id="rId40" Type="http://schemas.openxmlformats.org/officeDocument/2006/relationships/image" Target="../media/image63.png"/><Relationship Id="rId5" Type="http://schemas.openxmlformats.org/officeDocument/2006/relationships/image" Target="../media/image70.jpg"/><Relationship Id="rId15" Type="http://schemas.openxmlformats.org/officeDocument/2006/relationships/image" Target="../media/image77.jpg"/><Relationship Id="rId23" Type="http://schemas.openxmlformats.org/officeDocument/2006/relationships/image" Target="../media/image85.png"/><Relationship Id="rId28" Type="http://schemas.openxmlformats.org/officeDocument/2006/relationships/image" Target="../media/image89.png"/><Relationship Id="rId36" Type="http://schemas.openxmlformats.org/officeDocument/2006/relationships/image" Target="../media/image59.png"/><Relationship Id="rId10" Type="http://schemas.openxmlformats.org/officeDocument/2006/relationships/image" Target="../media/image74.png"/><Relationship Id="rId19" Type="http://schemas.openxmlformats.org/officeDocument/2006/relationships/image" Target="../media/image81.png"/><Relationship Id="rId31" Type="http://schemas.openxmlformats.org/officeDocument/2006/relationships/image" Target="../media/image92.png"/><Relationship Id="rId4" Type="http://schemas.openxmlformats.org/officeDocument/2006/relationships/image" Target="../media/image69.jpg"/><Relationship Id="rId9" Type="http://schemas.openxmlformats.org/officeDocument/2006/relationships/image" Target="../media/image73.png"/><Relationship Id="rId14" Type="http://schemas.openxmlformats.org/officeDocument/2006/relationships/image" Target="../media/image76.jpg"/><Relationship Id="rId22" Type="http://schemas.openxmlformats.org/officeDocument/2006/relationships/image" Target="../media/image84.png"/><Relationship Id="rId27" Type="http://schemas.openxmlformats.org/officeDocument/2006/relationships/image" Target="../media/image88.png"/><Relationship Id="rId30" Type="http://schemas.openxmlformats.org/officeDocument/2006/relationships/image" Target="../media/image91.png"/><Relationship Id="rId35" Type="http://schemas.openxmlformats.org/officeDocument/2006/relationships/image" Target="../media/image58.png"/><Relationship Id="rId43" Type="http://schemas.openxmlformats.org/officeDocument/2006/relationships/image" Target="../media/image96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6.jpg"/><Relationship Id="rId18" Type="http://schemas.openxmlformats.org/officeDocument/2006/relationships/image" Target="../media/image109.jpg"/><Relationship Id="rId26" Type="http://schemas.openxmlformats.org/officeDocument/2006/relationships/image" Target="../media/image116.png"/><Relationship Id="rId39" Type="http://schemas.openxmlformats.org/officeDocument/2006/relationships/image" Target="../media/image128.png"/><Relationship Id="rId3" Type="http://schemas.openxmlformats.org/officeDocument/2006/relationships/image" Target="../media/image98.jpg"/><Relationship Id="rId21" Type="http://schemas.openxmlformats.org/officeDocument/2006/relationships/image" Target="../media/image112.png"/><Relationship Id="rId34" Type="http://schemas.openxmlformats.org/officeDocument/2006/relationships/image" Target="../media/image123.png"/><Relationship Id="rId42" Type="http://schemas.openxmlformats.org/officeDocument/2006/relationships/image" Target="../media/image131.png"/><Relationship Id="rId47" Type="http://schemas.openxmlformats.org/officeDocument/2006/relationships/image" Target="../media/image136.png"/><Relationship Id="rId50" Type="http://schemas.openxmlformats.org/officeDocument/2006/relationships/image" Target="../media/image139.png"/><Relationship Id="rId7" Type="http://schemas.openxmlformats.org/officeDocument/2006/relationships/image" Target="../media/image102.png"/><Relationship Id="rId12" Type="http://schemas.openxmlformats.org/officeDocument/2006/relationships/image" Target="../media/image74.png"/><Relationship Id="rId17" Type="http://schemas.openxmlformats.org/officeDocument/2006/relationships/image" Target="../media/image108.jpg"/><Relationship Id="rId25" Type="http://schemas.openxmlformats.org/officeDocument/2006/relationships/image" Target="../media/image115.png"/><Relationship Id="rId33" Type="http://schemas.openxmlformats.org/officeDocument/2006/relationships/image" Target="../media/image122.png"/><Relationship Id="rId38" Type="http://schemas.openxmlformats.org/officeDocument/2006/relationships/image" Target="../media/image127.png"/><Relationship Id="rId46" Type="http://schemas.openxmlformats.org/officeDocument/2006/relationships/image" Target="../media/image135.png"/><Relationship Id="rId2" Type="http://schemas.openxmlformats.org/officeDocument/2006/relationships/image" Target="../media/image97.png"/><Relationship Id="rId16" Type="http://schemas.openxmlformats.org/officeDocument/2006/relationships/image" Target="../media/image107.jpg"/><Relationship Id="rId20" Type="http://schemas.openxmlformats.org/officeDocument/2006/relationships/image" Target="../media/image111.jpg"/><Relationship Id="rId29" Type="http://schemas.openxmlformats.org/officeDocument/2006/relationships/image" Target="../media/image118.png"/><Relationship Id="rId41" Type="http://schemas.openxmlformats.org/officeDocument/2006/relationships/image" Target="../media/image1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jpg"/><Relationship Id="rId11" Type="http://schemas.openxmlformats.org/officeDocument/2006/relationships/image" Target="../media/image105.png"/><Relationship Id="rId24" Type="http://schemas.openxmlformats.org/officeDocument/2006/relationships/image" Target="../media/image114.png"/><Relationship Id="rId32" Type="http://schemas.openxmlformats.org/officeDocument/2006/relationships/image" Target="../media/image121.png"/><Relationship Id="rId37" Type="http://schemas.openxmlformats.org/officeDocument/2006/relationships/image" Target="../media/image126.png"/><Relationship Id="rId40" Type="http://schemas.openxmlformats.org/officeDocument/2006/relationships/image" Target="../media/image129.png"/><Relationship Id="rId45" Type="http://schemas.openxmlformats.org/officeDocument/2006/relationships/image" Target="../media/image134.png"/><Relationship Id="rId53" Type="http://schemas.openxmlformats.org/officeDocument/2006/relationships/image" Target="../media/image142.jpg"/><Relationship Id="rId5" Type="http://schemas.openxmlformats.org/officeDocument/2006/relationships/image" Target="../media/image100.jpg"/><Relationship Id="rId15" Type="http://schemas.openxmlformats.org/officeDocument/2006/relationships/image" Target="../media/image106.jpg"/><Relationship Id="rId23" Type="http://schemas.openxmlformats.org/officeDocument/2006/relationships/image" Target="../media/image113.png"/><Relationship Id="rId28" Type="http://schemas.openxmlformats.org/officeDocument/2006/relationships/image" Target="../media/image54.png"/><Relationship Id="rId36" Type="http://schemas.openxmlformats.org/officeDocument/2006/relationships/image" Target="../media/image125.png"/><Relationship Id="rId49" Type="http://schemas.openxmlformats.org/officeDocument/2006/relationships/image" Target="../media/image138.png"/><Relationship Id="rId10" Type="http://schemas.openxmlformats.org/officeDocument/2006/relationships/image" Target="../media/image43.jpg"/><Relationship Id="rId19" Type="http://schemas.openxmlformats.org/officeDocument/2006/relationships/image" Target="../media/image110.jpg"/><Relationship Id="rId31" Type="http://schemas.openxmlformats.org/officeDocument/2006/relationships/image" Target="../media/image120.png"/><Relationship Id="rId44" Type="http://schemas.openxmlformats.org/officeDocument/2006/relationships/image" Target="../media/image133.png"/><Relationship Id="rId52" Type="http://schemas.openxmlformats.org/officeDocument/2006/relationships/image" Target="../media/image141.png"/><Relationship Id="rId4" Type="http://schemas.openxmlformats.org/officeDocument/2006/relationships/image" Target="../media/image99.jpg"/><Relationship Id="rId9" Type="http://schemas.openxmlformats.org/officeDocument/2006/relationships/image" Target="../media/image104.png"/><Relationship Id="rId14" Type="http://schemas.openxmlformats.org/officeDocument/2006/relationships/image" Target="../media/image47.jpg"/><Relationship Id="rId22" Type="http://schemas.openxmlformats.org/officeDocument/2006/relationships/image" Target="../media/image48.png"/><Relationship Id="rId27" Type="http://schemas.openxmlformats.org/officeDocument/2006/relationships/image" Target="../media/image117.png"/><Relationship Id="rId30" Type="http://schemas.openxmlformats.org/officeDocument/2006/relationships/image" Target="../media/image119.png"/><Relationship Id="rId35" Type="http://schemas.openxmlformats.org/officeDocument/2006/relationships/image" Target="../media/image124.png"/><Relationship Id="rId43" Type="http://schemas.openxmlformats.org/officeDocument/2006/relationships/image" Target="../media/image132.png"/><Relationship Id="rId48" Type="http://schemas.openxmlformats.org/officeDocument/2006/relationships/image" Target="../media/image137.png"/><Relationship Id="rId8" Type="http://schemas.openxmlformats.org/officeDocument/2006/relationships/image" Target="../media/image103.jpg"/><Relationship Id="rId51" Type="http://schemas.openxmlformats.org/officeDocument/2006/relationships/image" Target="../media/image14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png"/><Relationship Id="rId13" Type="http://schemas.openxmlformats.org/officeDocument/2006/relationships/image" Target="../media/image153.jpg"/><Relationship Id="rId18" Type="http://schemas.openxmlformats.org/officeDocument/2006/relationships/hyperlink" Target="mailto:info@vom-ru.org" TargetMode="External"/><Relationship Id="rId3" Type="http://schemas.openxmlformats.org/officeDocument/2006/relationships/image" Target="../media/image2.jpg"/><Relationship Id="rId7" Type="http://schemas.openxmlformats.org/officeDocument/2006/relationships/image" Target="../media/image147.png"/><Relationship Id="rId12" Type="http://schemas.openxmlformats.org/officeDocument/2006/relationships/image" Target="../media/image152.jpg"/><Relationship Id="rId17" Type="http://schemas.openxmlformats.org/officeDocument/2006/relationships/hyperlink" Target="http://www.deti-otvagi.org/" TargetMode="External"/><Relationship Id="rId2" Type="http://schemas.openxmlformats.org/officeDocument/2006/relationships/image" Target="../media/image1.png"/><Relationship Id="rId16" Type="http://schemas.openxmlformats.org/officeDocument/2006/relationships/hyperlink" Target="http://www.vom-ru.org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6.jpg"/><Relationship Id="rId11" Type="http://schemas.openxmlformats.org/officeDocument/2006/relationships/image" Target="../media/image151.jpg"/><Relationship Id="rId5" Type="http://schemas.openxmlformats.org/officeDocument/2006/relationships/image" Target="../media/image145.png"/><Relationship Id="rId15" Type="http://schemas.openxmlformats.org/officeDocument/2006/relationships/image" Target="../media/image155.jpg"/><Relationship Id="rId10" Type="http://schemas.openxmlformats.org/officeDocument/2006/relationships/image" Target="../media/image150.png"/><Relationship Id="rId19" Type="http://schemas.openxmlformats.org/officeDocument/2006/relationships/image" Target="../media/image156.jpg"/><Relationship Id="rId4" Type="http://schemas.openxmlformats.org/officeDocument/2006/relationships/image" Target="../media/image144.png"/><Relationship Id="rId9" Type="http://schemas.openxmlformats.org/officeDocument/2006/relationships/image" Target="../media/image149.png"/><Relationship Id="rId14" Type="http://schemas.openxmlformats.org/officeDocument/2006/relationships/image" Target="../media/image15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8000" y="108000"/>
            <a:ext cx="13004800" cy="9753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827534"/>
            <a:ext cx="108000" cy="5421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9720783"/>
            <a:ext cx="5615114" cy="24881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494544" y="8962483"/>
            <a:ext cx="2120569" cy="89911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08000" y="9423958"/>
            <a:ext cx="3392627" cy="43764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192356" y="420928"/>
            <a:ext cx="422757" cy="854765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768663" y="420928"/>
            <a:ext cx="429788" cy="539891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344974" y="420928"/>
            <a:ext cx="429780" cy="55609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08000" y="420928"/>
            <a:ext cx="423741" cy="45137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25647" y="420928"/>
            <a:ext cx="3825421" cy="41482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0" y="872299"/>
            <a:ext cx="108000" cy="190995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0" y="9540240"/>
            <a:ext cx="108000" cy="189992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799562" y="8840558"/>
            <a:ext cx="2698902" cy="64474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08000" y="9304235"/>
            <a:ext cx="2697657" cy="41654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046052" y="4077919"/>
            <a:ext cx="417207" cy="4768735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597971" y="467906"/>
            <a:ext cx="454164" cy="5752274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146842" y="478942"/>
            <a:ext cx="457221" cy="619671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08000" y="714946"/>
            <a:ext cx="1798454" cy="338899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900364" y="518401"/>
            <a:ext cx="2252573" cy="378637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0" y="663814"/>
            <a:ext cx="5302885" cy="8886190"/>
          </a:xfrm>
          <a:custGeom>
            <a:avLst/>
            <a:gdLst/>
            <a:ahLst/>
            <a:cxnLst/>
            <a:rect l="l" t="t" r="r" b="b"/>
            <a:pathLst>
              <a:path w="5302885" h="8886190">
                <a:moveTo>
                  <a:pt x="4566018" y="0"/>
                </a:moveTo>
                <a:lnTo>
                  <a:pt x="0" y="399478"/>
                </a:lnTo>
                <a:lnTo>
                  <a:pt x="0" y="8885885"/>
                </a:lnTo>
                <a:lnTo>
                  <a:pt x="5302846" y="8421941"/>
                </a:lnTo>
                <a:lnTo>
                  <a:pt x="4566018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2354973" y="663816"/>
            <a:ext cx="2405176" cy="2412410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43700" y="856868"/>
            <a:ext cx="2409897" cy="2412818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0" y="1050340"/>
            <a:ext cx="885012" cy="8461057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2548712" y="2878289"/>
            <a:ext cx="2405303" cy="2413698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337439" y="3071338"/>
            <a:ext cx="2410013" cy="2414108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0" y="4455324"/>
            <a:ext cx="442315" cy="5094376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2742564" y="5094058"/>
            <a:ext cx="2405494" cy="2415946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531293" y="5287111"/>
            <a:ext cx="2410204" cy="2416352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2493912" y="7312075"/>
            <a:ext cx="2808934" cy="2005850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725347" y="7543850"/>
            <a:ext cx="1928228" cy="1928812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0" y="663817"/>
            <a:ext cx="5302885" cy="8886190"/>
          </a:xfrm>
          <a:custGeom>
            <a:avLst/>
            <a:gdLst/>
            <a:ahLst/>
            <a:cxnLst/>
            <a:rect l="l" t="t" r="r" b="b"/>
            <a:pathLst>
              <a:path w="5302885" h="8886190">
                <a:moveTo>
                  <a:pt x="0" y="8885883"/>
                </a:moveTo>
                <a:lnTo>
                  <a:pt x="5302843" y="8421941"/>
                </a:lnTo>
                <a:lnTo>
                  <a:pt x="4566027" y="0"/>
                </a:lnTo>
                <a:lnTo>
                  <a:pt x="0" y="399477"/>
                </a:lnTo>
              </a:path>
            </a:pathLst>
          </a:custGeom>
          <a:ln w="16041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935855">
              <a:lnSpc>
                <a:spcPct val="100000"/>
              </a:lnSpc>
              <a:spcBef>
                <a:spcPts val="100"/>
              </a:spcBef>
            </a:pPr>
            <a:r>
              <a:rPr spc="-969" dirty="0"/>
              <a:t>ИЗГН </a:t>
            </a:r>
            <a:r>
              <a:rPr spc="-2295" dirty="0"/>
              <a:t>А Н Н </a:t>
            </a:r>
            <a:r>
              <a:rPr spc="-3010" dirty="0"/>
              <a:t>Ы</a:t>
            </a:r>
            <a:r>
              <a:rPr spc="-2565" dirty="0"/>
              <a:t> </a:t>
            </a:r>
            <a:r>
              <a:rPr spc="-1905" dirty="0"/>
              <a:t>Е</a:t>
            </a:r>
          </a:p>
        </p:txBody>
      </p:sp>
      <p:sp>
        <p:nvSpPr>
          <p:cNvPr id="34" name="object 34"/>
          <p:cNvSpPr txBox="1"/>
          <p:nvPr/>
        </p:nvSpPr>
        <p:spPr>
          <a:xfrm>
            <a:off x="5562980" y="5879350"/>
            <a:ext cx="7056120" cy="650875"/>
          </a:xfrm>
          <a:prstGeom prst="rect">
            <a:avLst/>
          </a:prstGeom>
          <a:ln w="24384">
            <a:solidFill>
              <a:srgbClr val="FFFFFF"/>
            </a:solidFill>
          </a:ln>
        </p:spPr>
        <p:txBody>
          <a:bodyPr vert="horz" wrap="square" lIns="0" tIns="100330" rIns="0" bIns="0" rtlCol="0">
            <a:spAutoFit/>
          </a:bodyPr>
          <a:lstStyle/>
          <a:p>
            <a:pPr marL="758825">
              <a:lnSpc>
                <a:spcPct val="100000"/>
              </a:lnSpc>
              <a:spcBef>
                <a:spcPts val="790"/>
              </a:spcBef>
              <a:tabLst>
                <a:tab pos="1836420" algn="l"/>
                <a:tab pos="4239260" algn="l"/>
              </a:tabLst>
            </a:pPr>
            <a:r>
              <a:rPr sz="2950" b="1" spc="-5" dirty="0">
                <a:solidFill>
                  <a:srgbClr val="FFFFFF"/>
                </a:solidFill>
                <a:latin typeface="Gotham Pro Unicode"/>
                <a:cs typeface="Gotham Pro Unicode"/>
              </a:rPr>
              <a:t>И</a:t>
            </a:r>
            <a:r>
              <a:rPr sz="2950" b="1" spc="345" dirty="0">
                <a:solidFill>
                  <a:srgbClr val="FFFFFF"/>
                </a:solidFill>
                <a:latin typeface="Gotham Pro Unicode"/>
                <a:cs typeface="Gotham Pro Unicode"/>
              </a:rPr>
              <a:t> </a:t>
            </a:r>
            <a:r>
              <a:rPr sz="2950" b="1" spc="-5" dirty="0">
                <a:solidFill>
                  <a:srgbClr val="FFFFFF"/>
                </a:solidFill>
                <a:latin typeface="Gotham Pro Unicode"/>
                <a:cs typeface="Gotham Pro Unicode"/>
              </a:rPr>
              <a:t>З	С В О </a:t>
            </a:r>
            <a:r>
              <a:rPr sz="2950" b="1" spc="210" dirty="0">
                <a:solidFill>
                  <a:srgbClr val="FFFFFF"/>
                </a:solidFill>
                <a:latin typeface="Gotham Pro Unicode"/>
                <a:cs typeface="Gotham Pro Unicode"/>
              </a:rPr>
              <a:t> </a:t>
            </a:r>
            <a:r>
              <a:rPr sz="2950" b="1" spc="-5" dirty="0">
                <a:solidFill>
                  <a:srgbClr val="FFFFFF"/>
                </a:solidFill>
                <a:latin typeface="Gotham Pro Unicode"/>
                <a:cs typeface="Gotham Pro Unicode"/>
              </a:rPr>
              <a:t>И</a:t>
            </a:r>
            <a:r>
              <a:rPr sz="2950" b="1" spc="345" dirty="0">
                <a:solidFill>
                  <a:srgbClr val="FFFFFF"/>
                </a:solidFill>
                <a:latin typeface="Gotham Pro Unicode"/>
                <a:cs typeface="Gotham Pro Unicode"/>
              </a:rPr>
              <a:t> </a:t>
            </a:r>
            <a:r>
              <a:rPr sz="2950" b="1" spc="-5" dirty="0">
                <a:solidFill>
                  <a:srgbClr val="FFFFFF"/>
                </a:solidFill>
                <a:latin typeface="Gotham Pro Unicode"/>
                <a:cs typeface="Gotham Pro Unicode"/>
              </a:rPr>
              <a:t>Х	Д О М О</a:t>
            </a:r>
            <a:r>
              <a:rPr sz="2950" b="1" spc="509" dirty="0">
                <a:solidFill>
                  <a:srgbClr val="FFFFFF"/>
                </a:solidFill>
                <a:latin typeface="Gotham Pro Unicode"/>
                <a:cs typeface="Gotham Pro Unicode"/>
              </a:rPr>
              <a:t> </a:t>
            </a:r>
            <a:r>
              <a:rPr sz="2950" b="1" spc="-5" dirty="0">
                <a:solidFill>
                  <a:srgbClr val="FFFFFF"/>
                </a:solidFill>
                <a:latin typeface="Gotham Pro Unicode"/>
                <a:cs typeface="Gotham Pro Unicode"/>
              </a:rPr>
              <a:t>В</a:t>
            </a:r>
            <a:endParaRPr sz="2950">
              <a:latin typeface="Gotham Pro Unicode"/>
              <a:cs typeface="Gotham Pro Unicode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8177861" y="7014587"/>
            <a:ext cx="3576320" cy="1397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15900" marR="5080" indent="-203835">
              <a:lnSpc>
                <a:spcPts val="3470"/>
              </a:lnSpc>
              <a:spcBef>
                <a:spcPts val="95"/>
              </a:spcBef>
            </a:pPr>
            <a:r>
              <a:rPr sz="2750" b="1" i="1" spc="10" dirty="0">
                <a:solidFill>
                  <a:srgbClr val="FFFFFF"/>
                </a:solidFill>
                <a:latin typeface="Minion Pro Unicode"/>
                <a:cs typeface="Minion Pro Unicode"/>
              </a:rPr>
              <a:t>«Но Бог услышал,</a:t>
            </a:r>
            <a:r>
              <a:rPr sz="2750" b="1" i="1" spc="-70" dirty="0">
                <a:solidFill>
                  <a:srgbClr val="FFFFFF"/>
                </a:solidFill>
                <a:latin typeface="Minion Pro Unicode"/>
                <a:cs typeface="Minion Pro Unicode"/>
              </a:rPr>
              <a:t> </a:t>
            </a:r>
            <a:r>
              <a:rPr sz="2750" b="1" i="1" spc="10" dirty="0">
                <a:solidFill>
                  <a:srgbClr val="FFFFFF"/>
                </a:solidFill>
                <a:latin typeface="Minion Pro Unicode"/>
                <a:cs typeface="Minion Pro Unicode"/>
              </a:rPr>
              <a:t>внял  гласу моления</a:t>
            </a:r>
            <a:r>
              <a:rPr sz="2750" b="1" i="1" spc="-80" dirty="0">
                <a:solidFill>
                  <a:srgbClr val="FFFFFF"/>
                </a:solidFill>
                <a:latin typeface="Minion Pro Unicode"/>
                <a:cs typeface="Minion Pro Unicode"/>
              </a:rPr>
              <a:t> </a:t>
            </a:r>
            <a:r>
              <a:rPr sz="2750" b="1" i="1" spc="10" dirty="0">
                <a:solidFill>
                  <a:srgbClr val="FFFFFF"/>
                </a:solidFill>
                <a:latin typeface="Minion Pro Unicode"/>
                <a:cs typeface="Minion Pro Unicode"/>
              </a:rPr>
              <a:t>моего».</a:t>
            </a:r>
            <a:endParaRPr sz="2750">
              <a:latin typeface="Minion Pro Unicode"/>
              <a:cs typeface="Minion Pro Unicode"/>
            </a:endParaRPr>
          </a:p>
          <a:p>
            <a:pPr marL="194310">
              <a:lnSpc>
                <a:spcPct val="100000"/>
              </a:lnSpc>
              <a:spcBef>
                <a:spcPts val="555"/>
              </a:spcBef>
            </a:pPr>
            <a:r>
              <a:rPr sz="2750" b="1" i="1" spc="10" dirty="0">
                <a:solidFill>
                  <a:srgbClr val="FFFFFF"/>
                </a:solidFill>
                <a:latin typeface="Minion Pro Unicode"/>
                <a:cs typeface="Minion Pro Unicode"/>
              </a:rPr>
              <a:t>—Псалом</a:t>
            </a:r>
            <a:r>
              <a:rPr sz="2750" b="1" i="1" spc="-5" dirty="0">
                <a:solidFill>
                  <a:srgbClr val="FFFFFF"/>
                </a:solidFill>
                <a:latin typeface="Minion Pro Unicode"/>
                <a:cs typeface="Minion Pro Unicode"/>
              </a:rPr>
              <a:t> </a:t>
            </a:r>
            <a:r>
              <a:rPr sz="2750" b="1" i="1" spc="10" dirty="0">
                <a:solidFill>
                  <a:srgbClr val="FFFFFF"/>
                </a:solidFill>
                <a:latin typeface="Minion Pro Unicode"/>
                <a:cs typeface="Minion Pro Unicode"/>
              </a:rPr>
              <a:t>65:19</a:t>
            </a:r>
            <a:endParaRPr sz="2750">
              <a:latin typeface="Minion Pro Unicode"/>
              <a:cs typeface="Minion Pro Unicode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6673901" y="1530400"/>
            <a:ext cx="5659120" cy="721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860"/>
              </a:lnSpc>
              <a:spcBef>
                <a:spcPts val="100"/>
              </a:spcBef>
              <a:tabLst>
                <a:tab pos="3081020" algn="l"/>
                <a:tab pos="4025900" algn="l"/>
              </a:tabLst>
            </a:pPr>
            <a:r>
              <a:rPr sz="2400" b="1" spc="204" dirty="0">
                <a:solidFill>
                  <a:srgbClr val="FFFFFF"/>
                </a:solidFill>
                <a:latin typeface="Myriad Pro"/>
                <a:cs typeface="Myriad Pro"/>
              </a:rPr>
              <a:t>Меж</a:t>
            </a:r>
            <a:r>
              <a:rPr sz="2400" b="1" spc="-120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sz="2400" b="1" spc="270" dirty="0">
                <a:solidFill>
                  <a:srgbClr val="FFFFFF"/>
                </a:solidFill>
                <a:latin typeface="Myriad Pro"/>
                <a:cs typeface="Myriad Pro"/>
              </a:rPr>
              <a:t>дународный	</a:t>
            </a:r>
            <a:r>
              <a:rPr sz="2400" b="1" dirty="0">
                <a:solidFill>
                  <a:srgbClr val="FFFFFF"/>
                </a:solidFill>
                <a:latin typeface="Myriad Pro"/>
                <a:cs typeface="Myriad Pro"/>
              </a:rPr>
              <a:t>д</a:t>
            </a:r>
            <a:r>
              <a:rPr sz="2400" b="1" spc="-180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sz="2400" b="1" spc="204" dirty="0">
                <a:solidFill>
                  <a:srgbClr val="FFFFFF"/>
                </a:solidFill>
                <a:latin typeface="Myriad Pro"/>
                <a:cs typeface="Myriad Pro"/>
              </a:rPr>
              <a:t>ень	</a:t>
            </a:r>
            <a:r>
              <a:rPr sz="2400" b="1" dirty="0">
                <a:solidFill>
                  <a:srgbClr val="FFFFFF"/>
                </a:solidFill>
                <a:latin typeface="Myriad Pro"/>
                <a:cs typeface="Myriad Pro"/>
              </a:rPr>
              <a:t>м</a:t>
            </a:r>
            <a:r>
              <a:rPr sz="2400" b="1" spc="-200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sz="2400" b="1" spc="204" dirty="0">
                <a:solidFill>
                  <a:srgbClr val="FFFFFF"/>
                </a:solidFill>
                <a:latin typeface="Myriad Pro"/>
                <a:cs typeface="Myriad Pro"/>
              </a:rPr>
              <a:t>оли</a:t>
            </a:r>
            <a:r>
              <a:rPr sz="2400" b="1" spc="-200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sz="2400" b="1" dirty="0">
                <a:solidFill>
                  <a:srgbClr val="FFFFFF"/>
                </a:solidFill>
                <a:latin typeface="Myriad Pro"/>
                <a:cs typeface="Myriad Pro"/>
              </a:rPr>
              <a:t>т</a:t>
            </a:r>
            <a:r>
              <a:rPr sz="2400" b="1" spc="-204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sz="2400" b="1" spc="155" dirty="0">
                <a:solidFill>
                  <a:srgbClr val="FFFFFF"/>
                </a:solidFill>
                <a:latin typeface="Myriad Pro"/>
                <a:cs typeface="Myriad Pro"/>
              </a:rPr>
              <a:t>вы</a:t>
            </a:r>
            <a:r>
              <a:rPr sz="2400" b="1" spc="-175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endParaRPr sz="2400">
              <a:latin typeface="Myriad Pro"/>
              <a:cs typeface="Myriad Pro"/>
            </a:endParaRPr>
          </a:p>
          <a:p>
            <a:pPr marL="12700">
              <a:lnSpc>
                <a:spcPts val="2620"/>
              </a:lnSpc>
              <a:tabLst>
                <a:tab pos="518159" algn="l"/>
                <a:tab pos="3225800" algn="l"/>
                <a:tab pos="4812030" algn="l"/>
              </a:tabLst>
            </a:pPr>
            <a:r>
              <a:rPr sz="2200" b="1" spc="-295" dirty="0">
                <a:solidFill>
                  <a:srgbClr val="FFFFFF"/>
                </a:solidFill>
                <a:latin typeface="Myriad Pro Light"/>
                <a:cs typeface="Myriad Pro Light"/>
              </a:rPr>
              <a:t>&gt; </a:t>
            </a:r>
            <a:r>
              <a:rPr sz="2200" b="1" spc="-155" dirty="0">
                <a:solidFill>
                  <a:srgbClr val="FFFFFF"/>
                </a:solidFill>
                <a:latin typeface="Myriad Pro Light"/>
                <a:cs typeface="Myriad Pro Light"/>
              </a:rPr>
              <a:t> </a:t>
            </a:r>
            <a:r>
              <a:rPr sz="2200" b="1" dirty="0">
                <a:solidFill>
                  <a:srgbClr val="FFFFFF"/>
                </a:solidFill>
                <a:latin typeface="Myriad Pro Light"/>
                <a:cs typeface="Myriad Pro Light"/>
              </a:rPr>
              <a:t>а	</a:t>
            </a:r>
            <a:r>
              <a:rPr sz="2200" b="1" spc="5" dirty="0">
                <a:solidFill>
                  <a:srgbClr val="FFFFFF"/>
                </a:solidFill>
                <a:latin typeface="Myriad Pro Light"/>
                <a:cs typeface="Myriad Pro Light"/>
              </a:rPr>
              <a:t>П р е </a:t>
            </a:r>
            <a:r>
              <a:rPr sz="2200" b="1" dirty="0">
                <a:solidFill>
                  <a:srgbClr val="FFFFFF"/>
                </a:solidFill>
                <a:latin typeface="Myriad Pro Light"/>
                <a:cs typeface="Myriad Pro Light"/>
              </a:rPr>
              <a:t>с </a:t>
            </a:r>
            <a:r>
              <a:rPr sz="2200" b="1" spc="5" dirty="0">
                <a:solidFill>
                  <a:srgbClr val="FFFFFF"/>
                </a:solidFill>
                <a:latin typeface="Myriad Pro Light"/>
                <a:cs typeface="Myriad Pro Light"/>
              </a:rPr>
              <a:t>л е </a:t>
            </a:r>
            <a:r>
              <a:rPr sz="2200" b="1" dirty="0">
                <a:solidFill>
                  <a:srgbClr val="FFFFFF"/>
                </a:solidFill>
                <a:latin typeface="Myriad Pro Light"/>
                <a:cs typeface="Myriad Pro Light"/>
              </a:rPr>
              <a:t>д у </a:t>
            </a:r>
            <a:r>
              <a:rPr sz="2200" b="1" spc="5" dirty="0">
                <a:solidFill>
                  <a:srgbClr val="FFFFFF"/>
                </a:solidFill>
                <a:latin typeface="Myriad Pro Light"/>
                <a:cs typeface="Myriad Pro Light"/>
              </a:rPr>
              <a:t>е </a:t>
            </a:r>
            <a:r>
              <a:rPr sz="2200" b="1" dirty="0">
                <a:solidFill>
                  <a:srgbClr val="FFFFFF"/>
                </a:solidFill>
                <a:latin typeface="Myriad Pro Light"/>
                <a:cs typeface="Myriad Pro Light"/>
              </a:rPr>
              <a:t>м</a:t>
            </a:r>
            <a:r>
              <a:rPr sz="2200" b="1" spc="-20" dirty="0">
                <a:solidFill>
                  <a:srgbClr val="FFFFFF"/>
                </a:solidFill>
                <a:latin typeface="Myriad Pro Light"/>
                <a:cs typeface="Myriad Pro Light"/>
              </a:rPr>
              <a:t> </a:t>
            </a:r>
            <a:r>
              <a:rPr sz="2200" b="1" spc="5" dirty="0">
                <a:solidFill>
                  <a:srgbClr val="FFFFFF"/>
                </a:solidFill>
                <a:latin typeface="Myriad Pro Light"/>
                <a:cs typeface="Myriad Pro Light"/>
              </a:rPr>
              <a:t>у</a:t>
            </a:r>
            <a:r>
              <a:rPr sz="2200" b="1" dirty="0">
                <a:solidFill>
                  <a:srgbClr val="FFFFFF"/>
                </a:solidFill>
                <a:latin typeface="Myriad Pro Light"/>
                <a:cs typeface="Myriad Pro Light"/>
              </a:rPr>
              <a:t> ю	ц </a:t>
            </a:r>
            <a:r>
              <a:rPr sz="2200" b="1" spc="5" dirty="0">
                <a:solidFill>
                  <a:srgbClr val="FFFFFF"/>
                </a:solidFill>
                <a:latin typeface="Myriad Pro Light"/>
                <a:cs typeface="Myriad Pro Light"/>
              </a:rPr>
              <a:t>е р </a:t>
            </a:r>
            <a:r>
              <a:rPr sz="2200" b="1" dirty="0">
                <a:solidFill>
                  <a:srgbClr val="FFFFFF"/>
                </a:solidFill>
                <a:latin typeface="Myriad Pro Light"/>
                <a:cs typeface="Myriad Pro Light"/>
              </a:rPr>
              <a:t>к </a:t>
            </a:r>
            <a:r>
              <a:rPr sz="2200" b="1" spc="5" dirty="0">
                <a:solidFill>
                  <a:srgbClr val="FFFFFF"/>
                </a:solidFill>
                <a:latin typeface="Myriad Pro Light"/>
                <a:cs typeface="Myriad Pro Light"/>
              </a:rPr>
              <a:t>о</a:t>
            </a:r>
            <a:r>
              <a:rPr sz="2200" b="1" spc="-25" dirty="0">
                <a:solidFill>
                  <a:srgbClr val="FFFFFF"/>
                </a:solidFill>
                <a:latin typeface="Myriad Pro Light"/>
                <a:cs typeface="Myriad Pro Light"/>
              </a:rPr>
              <a:t> </a:t>
            </a:r>
            <a:r>
              <a:rPr sz="2200" b="1" spc="5" dirty="0">
                <a:solidFill>
                  <a:srgbClr val="FFFFFF"/>
                </a:solidFill>
                <a:latin typeface="Myriad Pro Light"/>
                <a:cs typeface="Myriad Pro Light"/>
              </a:rPr>
              <a:t>в</a:t>
            </a:r>
            <a:r>
              <a:rPr sz="2200" b="1" dirty="0">
                <a:solidFill>
                  <a:srgbClr val="FFFFFF"/>
                </a:solidFill>
                <a:latin typeface="Myriad Pro Light"/>
                <a:cs typeface="Myriad Pro Light"/>
              </a:rPr>
              <a:t> ь	</a:t>
            </a:r>
            <a:r>
              <a:rPr sz="2200" b="1" spc="5" dirty="0">
                <a:solidFill>
                  <a:srgbClr val="FFFFFF"/>
                </a:solidFill>
                <a:latin typeface="Myriad Pro Light"/>
                <a:cs typeface="Myriad Pro Light"/>
              </a:rPr>
              <a:t>2 0 2</a:t>
            </a:r>
            <a:r>
              <a:rPr sz="2200" b="1" spc="-80" dirty="0">
                <a:solidFill>
                  <a:srgbClr val="FFFFFF"/>
                </a:solidFill>
                <a:latin typeface="Myriad Pro Light"/>
                <a:cs typeface="Myriad Pro Light"/>
              </a:rPr>
              <a:t> </a:t>
            </a:r>
            <a:r>
              <a:rPr sz="2200" b="1" dirty="0">
                <a:solidFill>
                  <a:srgbClr val="FFFFFF"/>
                </a:solidFill>
                <a:latin typeface="Myriad Pro Light"/>
                <a:cs typeface="Myriad Pro Light"/>
              </a:rPr>
              <a:t>0</a:t>
            </a:r>
            <a:r>
              <a:rPr sz="2200" b="1" spc="5" dirty="0">
                <a:solidFill>
                  <a:srgbClr val="FFFFFF"/>
                </a:solidFill>
                <a:latin typeface="Myriad Pro Light"/>
                <a:cs typeface="Myriad Pro Light"/>
              </a:rPr>
              <a:t> </a:t>
            </a:r>
            <a:endParaRPr sz="2200">
              <a:latin typeface="Myriad Pro Light"/>
              <a:cs typeface="Myriad Pro Light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5721400" y="1479600"/>
            <a:ext cx="838200" cy="863612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37" y="111125"/>
            <a:ext cx="13001625" cy="97536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4900" y="809022"/>
            <a:ext cx="11722735" cy="8347075"/>
          </a:xfrm>
          <a:prstGeom prst="rect">
            <a:avLst/>
          </a:prstGeom>
        </p:spPr>
        <p:txBody>
          <a:bodyPr vert="horz" wrap="square" lIns="0" tIns="119380" rIns="0" bIns="0" rtlCol="0">
            <a:spAutoFit/>
          </a:bodyPr>
          <a:lstStyle/>
          <a:p>
            <a:pPr marL="12700" marR="1125220" algn="just">
              <a:lnSpc>
                <a:spcPts val="7200"/>
              </a:lnSpc>
              <a:spcBef>
                <a:spcPts val="940"/>
              </a:spcBef>
            </a:pPr>
            <a:r>
              <a:rPr sz="6600" b="1" dirty="0">
                <a:solidFill>
                  <a:srgbClr val="1D677B"/>
                </a:solidFill>
                <a:latin typeface="Minion Pro Unicode"/>
                <a:cs typeface="Minion Pro Unicode"/>
              </a:rPr>
              <a:t>В </a:t>
            </a:r>
            <a:r>
              <a:rPr sz="6600" b="1" spc="90" dirty="0">
                <a:solidFill>
                  <a:srgbClr val="1D677B"/>
                </a:solidFill>
                <a:latin typeface="Minion Pro Unicode"/>
                <a:cs typeface="Minion Pro Unicode"/>
              </a:rPr>
              <a:t>Центральноафриканской  </a:t>
            </a:r>
            <a:r>
              <a:rPr sz="6600" b="1" spc="60" dirty="0">
                <a:solidFill>
                  <a:srgbClr val="1D677B"/>
                </a:solidFill>
                <a:latin typeface="Minion Pro Unicode"/>
                <a:cs typeface="Minion Pro Unicode"/>
              </a:rPr>
              <a:t>Республике </a:t>
            </a:r>
            <a:r>
              <a:rPr sz="6600" spc="80" dirty="0">
                <a:solidFill>
                  <a:srgbClr val="1D677B"/>
                </a:solidFill>
                <a:latin typeface="Minion Pro Unicode"/>
                <a:cs typeface="Minion Pro Unicode"/>
              </a:rPr>
              <a:t>христиане </a:t>
            </a:r>
            <a:r>
              <a:rPr sz="6600" spc="90" dirty="0">
                <a:solidFill>
                  <a:srgbClr val="1D677B"/>
                </a:solidFill>
                <a:latin typeface="Minion Pro Unicode"/>
                <a:cs typeface="Minion Pro Unicode"/>
              </a:rPr>
              <a:t>стали  </a:t>
            </a:r>
            <a:r>
              <a:rPr sz="6600" spc="80" dirty="0">
                <a:solidFill>
                  <a:srgbClr val="1D677B"/>
                </a:solidFill>
                <a:latin typeface="Minion Pro Unicode"/>
                <a:cs typeface="Minion Pro Unicode"/>
              </a:rPr>
              <a:t>перемещёнными </a:t>
            </a:r>
            <a:r>
              <a:rPr sz="6600" spc="75" dirty="0">
                <a:solidFill>
                  <a:srgbClr val="1D677B"/>
                </a:solidFill>
                <a:latin typeface="Minion Pro Unicode"/>
                <a:cs typeface="Minion Pro Unicode"/>
              </a:rPr>
              <a:t>лицами</a:t>
            </a:r>
            <a:r>
              <a:rPr sz="6600" spc="254" dirty="0">
                <a:solidFill>
                  <a:srgbClr val="1D677B"/>
                </a:solidFill>
                <a:latin typeface="Minion Pro Unicode"/>
                <a:cs typeface="Minion Pro Unicode"/>
              </a:rPr>
              <a:t> </a:t>
            </a:r>
            <a:r>
              <a:rPr sz="6600" dirty="0">
                <a:solidFill>
                  <a:srgbClr val="1D677B"/>
                </a:solidFill>
                <a:latin typeface="Minion Pro Unicode"/>
                <a:cs typeface="Minion Pro Unicode"/>
              </a:rPr>
              <a:t>и</a:t>
            </a:r>
            <a:endParaRPr sz="6600">
              <a:latin typeface="Minion Pro Unicode"/>
              <a:cs typeface="Minion Pro Unicode"/>
            </a:endParaRPr>
          </a:p>
          <a:p>
            <a:pPr marL="12700" marR="969010">
              <a:lnSpc>
                <a:spcPts val="7200"/>
              </a:lnSpc>
            </a:pPr>
            <a:r>
              <a:rPr sz="6600" spc="80" dirty="0">
                <a:solidFill>
                  <a:srgbClr val="1D677B"/>
                </a:solidFill>
                <a:latin typeface="Minion Pro Unicode"/>
                <a:cs typeface="Minion Pro Unicode"/>
              </a:rPr>
              <a:t>бездомными </a:t>
            </a:r>
            <a:r>
              <a:rPr sz="6600" spc="60" dirty="0">
                <a:solidFill>
                  <a:srgbClr val="1D677B"/>
                </a:solidFill>
                <a:latin typeface="Minion Pro Unicode"/>
                <a:cs typeface="Minion Pro Unicode"/>
              </a:rPr>
              <a:t>ещё </a:t>
            </a:r>
            <a:r>
              <a:rPr sz="6600" dirty="0">
                <a:solidFill>
                  <a:srgbClr val="1D677B"/>
                </a:solidFill>
                <a:latin typeface="Minion Pro Unicode"/>
                <a:cs typeface="Minion Pro Unicode"/>
              </a:rPr>
              <a:t>в </a:t>
            </a:r>
            <a:r>
              <a:rPr sz="6600" spc="65" dirty="0">
                <a:solidFill>
                  <a:srgbClr val="1D677B"/>
                </a:solidFill>
                <a:latin typeface="Minion Pro Unicode"/>
                <a:cs typeface="Minion Pro Unicode"/>
              </a:rPr>
              <a:t>2012 </a:t>
            </a:r>
            <a:r>
              <a:rPr sz="6600" spc="90" dirty="0">
                <a:solidFill>
                  <a:srgbClr val="1D677B"/>
                </a:solidFill>
                <a:latin typeface="Minion Pro Unicode"/>
                <a:cs typeface="Minion Pro Unicode"/>
              </a:rPr>
              <a:t>году,  </a:t>
            </a:r>
            <a:r>
              <a:rPr sz="6600" spc="75" dirty="0">
                <a:solidFill>
                  <a:srgbClr val="1D677B"/>
                </a:solidFill>
                <a:latin typeface="Minion Pro Unicode"/>
                <a:cs typeface="Minion Pro Unicode"/>
              </a:rPr>
              <a:t>когда, развязав </a:t>
            </a:r>
            <a:r>
              <a:rPr sz="6600" dirty="0">
                <a:solidFill>
                  <a:srgbClr val="1D677B"/>
                </a:solidFill>
                <a:latin typeface="Minion Pro Unicode"/>
                <a:cs typeface="Minion Pro Unicode"/>
              </a:rPr>
              <a:t>в </a:t>
            </a:r>
            <a:r>
              <a:rPr sz="6600" spc="45" dirty="0">
                <a:solidFill>
                  <a:srgbClr val="1D677B"/>
                </a:solidFill>
                <a:latin typeface="Minion Pro Unicode"/>
                <a:cs typeface="Minion Pro Unicode"/>
              </a:rPr>
              <a:t>их</a:t>
            </a:r>
            <a:r>
              <a:rPr sz="6600" spc="530" dirty="0">
                <a:solidFill>
                  <a:srgbClr val="1D677B"/>
                </a:solidFill>
                <a:latin typeface="Minion Pro Unicode"/>
                <a:cs typeface="Minion Pro Unicode"/>
              </a:rPr>
              <a:t> </a:t>
            </a:r>
            <a:r>
              <a:rPr sz="6600" spc="90" dirty="0">
                <a:solidFill>
                  <a:srgbClr val="1D677B"/>
                </a:solidFill>
                <a:latin typeface="Minion Pro Unicode"/>
                <a:cs typeface="Minion Pro Unicode"/>
              </a:rPr>
              <a:t>стране</a:t>
            </a:r>
            <a:endParaRPr sz="6600">
              <a:latin typeface="Minion Pro Unicode"/>
              <a:cs typeface="Minion Pro Unicode"/>
            </a:endParaRPr>
          </a:p>
          <a:p>
            <a:pPr marL="12700" marR="5080">
              <a:lnSpc>
                <a:spcPts val="7200"/>
              </a:lnSpc>
            </a:pPr>
            <a:r>
              <a:rPr sz="6600" spc="80" dirty="0">
                <a:solidFill>
                  <a:srgbClr val="1D677B"/>
                </a:solidFill>
                <a:latin typeface="Minion Pro Unicode"/>
                <a:cs typeface="Minion Pro Unicode"/>
              </a:rPr>
              <a:t>гражданскую </a:t>
            </a:r>
            <a:r>
              <a:rPr sz="6600" spc="75" dirty="0">
                <a:solidFill>
                  <a:srgbClr val="1D677B"/>
                </a:solidFill>
                <a:latin typeface="Minion Pro Unicode"/>
                <a:cs typeface="Minion Pro Unicode"/>
              </a:rPr>
              <a:t>войну, </a:t>
            </a:r>
            <a:r>
              <a:rPr sz="6600" spc="90" dirty="0">
                <a:solidFill>
                  <a:srgbClr val="1D677B"/>
                </a:solidFill>
                <a:latin typeface="Minion Pro Unicode"/>
                <a:cs typeface="Minion Pro Unicode"/>
              </a:rPr>
              <a:t>исламисты  </a:t>
            </a:r>
            <a:r>
              <a:rPr sz="6600" spc="80" dirty="0">
                <a:solidFill>
                  <a:srgbClr val="1D677B"/>
                </a:solidFill>
                <a:latin typeface="Minion Pro Unicode"/>
                <a:cs typeface="Minion Pro Unicode"/>
              </a:rPr>
              <a:t>попытались</a:t>
            </a:r>
            <a:r>
              <a:rPr sz="6600" spc="170" dirty="0">
                <a:solidFill>
                  <a:srgbClr val="1D677B"/>
                </a:solidFill>
                <a:latin typeface="Minion Pro Unicode"/>
                <a:cs typeface="Minion Pro Unicode"/>
              </a:rPr>
              <a:t> </a:t>
            </a:r>
            <a:r>
              <a:rPr sz="6600" spc="90" dirty="0">
                <a:solidFill>
                  <a:srgbClr val="1D677B"/>
                </a:solidFill>
                <a:latin typeface="Minion Pro Unicode"/>
                <a:cs typeface="Minion Pro Unicode"/>
              </a:rPr>
              <a:t>заставить</a:t>
            </a:r>
            <a:endParaRPr sz="6600">
              <a:latin typeface="Minion Pro Unicode"/>
              <a:cs typeface="Minion Pro Unicode"/>
            </a:endParaRPr>
          </a:p>
          <a:p>
            <a:pPr marL="12700" marR="584200">
              <a:lnSpc>
                <a:spcPts val="7200"/>
              </a:lnSpc>
              <a:spcBef>
                <a:spcPts val="5"/>
              </a:spcBef>
            </a:pPr>
            <a:r>
              <a:rPr sz="6600" spc="80" dirty="0">
                <a:solidFill>
                  <a:srgbClr val="1D677B"/>
                </a:solidFill>
                <a:latin typeface="Minion Pro Unicode"/>
                <a:cs typeface="Minion Pro Unicode"/>
              </a:rPr>
              <a:t>умолкнуть </a:t>
            </a:r>
            <a:r>
              <a:rPr sz="6600" spc="45" dirty="0">
                <a:solidFill>
                  <a:srgbClr val="1D677B"/>
                </a:solidFill>
                <a:latin typeface="Minion Pro Unicode"/>
                <a:cs typeface="Minion Pro Unicode"/>
              </a:rPr>
              <a:t>их </a:t>
            </a:r>
            <a:r>
              <a:rPr sz="6600" spc="75" dirty="0">
                <a:solidFill>
                  <a:srgbClr val="1D677B"/>
                </a:solidFill>
                <a:latin typeface="Minion Pro Unicode"/>
                <a:cs typeface="Minion Pro Unicode"/>
              </a:rPr>
              <a:t>смелое </a:t>
            </a:r>
            <a:r>
              <a:rPr sz="6600" dirty="0">
                <a:solidFill>
                  <a:srgbClr val="1D677B"/>
                </a:solidFill>
                <a:latin typeface="Minion Pro Unicode"/>
                <a:cs typeface="Minion Pro Unicode"/>
              </a:rPr>
              <a:t>и </a:t>
            </a:r>
            <a:r>
              <a:rPr sz="6600" spc="90" dirty="0">
                <a:solidFill>
                  <a:srgbClr val="1D677B"/>
                </a:solidFill>
                <a:latin typeface="Minion Pro Unicode"/>
                <a:cs typeface="Minion Pro Unicode"/>
              </a:rPr>
              <a:t>верное  свидетельство.</a:t>
            </a:r>
            <a:endParaRPr sz="6600">
              <a:latin typeface="Minion Pro Unicode"/>
              <a:cs typeface="Minion Pro Unicode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521251" y="6743455"/>
            <a:ext cx="3591537" cy="309981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727886" y="3201297"/>
            <a:ext cx="1800222" cy="66419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08000" y="9757079"/>
            <a:ext cx="7626731" cy="8619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521251" y="543822"/>
            <a:ext cx="3591537" cy="620648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727886" y="108000"/>
            <a:ext cx="1800222" cy="310014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9521251" y="108000"/>
            <a:ext cx="3591537" cy="44267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08000" y="108000"/>
            <a:ext cx="7626731" cy="34047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0" y="9423869"/>
            <a:ext cx="108000" cy="14029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321994" y="8427094"/>
            <a:ext cx="1774585" cy="132998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89901" y="8879623"/>
            <a:ext cx="5338950" cy="877455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08000" y="9346120"/>
            <a:ext cx="888745" cy="41095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652448" y="448475"/>
            <a:ext cx="444131" cy="7985467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210105" y="448475"/>
            <a:ext cx="449188" cy="4592231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0" y="448475"/>
            <a:ext cx="2772978" cy="677913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766123" y="448475"/>
            <a:ext cx="4450829" cy="435927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0" y="1116952"/>
            <a:ext cx="108000" cy="8316379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415094" y="6297684"/>
            <a:ext cx="3946768" cy="3011834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08000" y="1001991"/>
            <a:ext cx="1313951" cy="8421878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355015" y="4507746"/>
            <a:ext cx="2627493" cy="4457068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415094" y="3167007"/>
            <a:ext cx="3946768" cy="3137526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5355015" y="3612777"/>
            <a:ext cx="2258253" cy="901818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5355016" y="491121"/>
            <a:ext cx="2179957" cy="3128505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854006" y="657301"/>
            <a:ext cx="3507856" cy="2516555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415094" y="963599"/>
            <a:ext cx="445770" cy="2210257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0" y="682840"/>
            <a:ext cx="7791577" cy="8574506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0" y="682842"/>
            <a:ext cx="7792084" cy="8575040"/>
          </a:xfrm>
          <a:custGeom>
            <a:avLst/>
            <a:gdLst/>
            <a:ahLst/>
            <a:cxnLst/>
            <a:rect l="l" t="t" r="r" b="b"/>
            <a:pathLst>
              <a:path w="7792084" h="8575040">
                <a:moveTo>
                  <a:pt x="0" y="8574505"/>
                </a:moveTo>
                <a:lnTo>
                  <a:pt x="7791585" y="7892834"/>
                </a:lnTo>
                <a:lnTo>
                  <a:pt x="7101048" y="0"/>
                </a:lnTo>
                <a:lnTo>
                  <a:pt x="0" y="621257"/>
                </a:lnTo>
              </a:path>
            </a:pathLst>
          </a:custGeom>
          <a:ln w="15721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>
            <a:spLocks noGrp="1"/>
          </p:cNvSpPr>
          <p:nvPr>
            <p:ph type="title"/>
          </p:nvPr>
        </p:nvSpPr>
        <p:spPr>
          <a:xfrm>
            <a:off x="8327756" y="678074"/>
            <a:ext cx="3703320" cy="2555240"/>
          </a:xfrm>
          <a:prstGeom prst="rect">
            <a:avLst/>
          </a:prstGeom>
        </p:spPr>
        <p:txBody>
          <a:bodyPr vert="horz" wrap="square" lIns="0" tIns="408940" rIns="0" bIns="0" rtlCol="0">
            <a:spAutoFit/>
          </a:bodyPr>
          <a:lstStyle/>
          <a:p>
            <a:pPr marL="546100" marR="5080" indent="-534035">
              <a:lnSpc>
                <a:spcPct val="72900"/>
              </a:lnSpc>
              <a:spcBef>
                <a:spcPts val="3220"/>
              </a:spcBef>
            </a:pPr>
            <a:r>
              <a:rPr sz="9600" b="0" spc="295" dirty="0">
                <a:latin typeface="Anna Unicode"/>
                <a:cs typeface="Anna Unicode"/>
              </a:rPr>
              <a:t>М</a:t>
            </a:r>
            <a:r>
              <a:rPr sz="9600" b="0" spc="320" dirty="0">
                <a:latin typeface="Anna Unicode"/>
                <a:cs typeface="Anna Unicode"/>
              </a:rPr>
              <a:t>О</a:t>
            </a:r>
            <a:r>
              <a:rPr sz="9600" b="0" spc="275" dirty="0">
                <a:latin typeface="Anna Unicode"/>
                <a:cs typeface="Anna Unicode"/>
              </a:rPr>
              <a:t>Л</a:t>
            </a:r>
            <a:r>
              <a:rPr sz="9600" b="0" spc="490" dirty="0">
                <a:latin typeface="Anna Unicode"/>
                <a:cs typeface="Anna Unicode"/>
              </a:rPr>
              <a:t>И</a:t>
            </a:r>
            <a:r>
              <a:rPr sz="9600" b="0" spc="430" dirty="0">
                <a:latin typeface="Anna Unicode"/>
                <a:cs typeface="Anna Unicode"/>
              </a:rPr>
              <a:t>ТЕ</a:t>
            </a:r>
            <a:r>
              <a:rPr sz="9600" b="0" spc="295" dirty="0">
                <a:latin typeface="Anna Unicode"/>
                <a:cs typeface="Anna Unicode"/>
              </a:rPr>
              <a:t>С</a:t>
            </a:r>
            <a:r>
              <a:rPr sz="9600" b="0" spc="450" dirty="0">
                <a:latin typeface="Anna Unicode"/>
                <a:cs typeface="Anna Unicode"/>
              </a:rPr>
              <a:t>Ь</a:t>
            </a:r>
            <a:r>
              <a:rPr sz="9600" b="0" dirty="0">
                <a:latin typeface="Anna Unicode"/>
                <a:cs typeface="Anna Unicode"/>
              </a:rPr>
              <a:t>,  </a:t>
            </a:r>
            <a:r>
              <a:rPr sz="9600" b="0" u="heavy" spc="445" dirty="0">
                <a:uFill>
                  <a:solidFill>
                    <a:srgbClr val="FFFFFF"/>
                  </a:solidFill>
                </a:uFill>
                <a:latin typeface="Anna Unicode"/>
                <a:cs typeface="Anna Unicode"/>
              </a:rPr>
              <a:t>ЧТОБЫ:</a:t>
            </a:r>
            <a:endParaRPr sz="9600">
              <a:latin typeface="Anna Unicode"/>
              <a:cs typeface="Anna Unicode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7943901" y="3538561"/>
            <a:ext cx="4724400" cy="46602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1435">
              <a:lnSpc>
                <a:spcPct val="123400"/>
              </a:lnSpc>
              <a:spcBef>
                <a:spcPts val="100"/>
              </a:spcBef>
              <a:buChar char="•"/>
              <a:tabLst>
                <a:tab pos="469265" algn="l"/>
                <a:tab pos="469900" algn="l"/>
              </a:tabLst>
            </a:pPr>
            <a:r>
              <a:rPr sz="2700" dirty="0">
                <a:solidFill>
                  <a:srgbClr val="FFFFFF"/>
                </a:solidFill>
                <a:latin typeface="Gotham Pro Unicode"/>
                <a:cs typeface="Gotham Pro Unicode"/>
              </a:rPr>
              <a:t>христиане,</a:t>
            </a:r>
            <a:r>
              <a:rPr sz="2700" spc="-100" dirty="0">
                <a:solidFill>
                  <a:srgbClr val="FFFFFF"/>
                </a:solidFill>
                <a:latin typeface="Gotham Pro Unicode"/>
                <a:cs typeface="Gotham Pro Unicode"/>
              </a:rPr>
              <a:t> </a:t>
            </a:r>
            <a:r>
              <a:rPr sz="2700" dirty="0">
                <a:solidFill>
                  <a:srgbClr val="FFFFFF"/>
                </a:solidFill>
                <a:latin typeface="Gotham Pro Unicode"/>
                <a:cs typeface="Gotham Pro Unicode"/>
              </a:rPr>
              <a:t>потерявшие  всё от рук исламских  экстремистов, имели мир  Христов;</a:t>
            </a:r>
            <a:endParaRPr sz="2700" dirty="0">
              <a:latin typeface="Gotham Pro Unicode"/>
              <a:cs typeface="Gotham Pro Unicode"/>
            </a:endParaRPr>
          </a:p>
          <a:p>
            <a:pPr>
              <a:lnSpc>
                <a:spcPct val="100000"/>
              </a:lnSpc>
              <a:spcBef>
                <a:spcPts val="15"/>
              </a:spcBef>
              <a:buClr>
                <a:srgbClr val="FFFFFF"/>
              </a:buClr>
              <a:buFont typeface="Gotham Pro Unicode"/>
              <a:buChar char="•"/>
            </a:pPr>
            <a:endParaRPr sz="3900" dirty="0">
              <a:latin typeface="Times New Roman"/>
              <a:cs typeface="Times New Roman"/>
            </a:endParaRPr>
          </a:p>
          <a:p>
            <a:pPr marL="12700" marR="5080">
              <a:lnSpc>
                <a:spcPct val="123400"/>
              </a:lnSpc>
              <a:buChar char="•"/>
              <a:tabLst>
                <a:tab pos="469265" algn="l"/>
                <a:tab pos="469900" algn="l"/>
              </a:tabLst>
            </a:pPr>
            <a:r>
              <a:rPr sz="2700" dirty="0">
                <a:solidFill>
                  <a:srgbClr val="FFFFFF"/>
                </a:solidFill>
                <a:latin typeface="Gotham Pro Unicode"/>
                <a:cs typeface="Gotham Pro Unicode"/>
              </a:rPr>
              <a:t>исламские</a:t>
            </a:r>
            <a:r>
              <a:rPr sz="2700" spc="-160" dirty="0">
                <a:solidFill>
                  <a:srgbClr val="FFFFFF"/>
                </a:solidFill>
                <a:latin typeface="Gotham Pro Unicode"/>
                <a:cs typeface="Gotham Pro Unicode"/>
              </a:rPr>
              <a:t> </a:t>
            </a:r>
            <a:r>
              <a:rPr sz="2700" dirty="0">
                <a:solidFill>
                  <a:srgbClr val="FFFFFF"/>
                </a:solidFill>
                <a:latin typeface="Gotham Pro Unicode"/>
                <a:cs typeface="Gotham Pro Unicode"/>
              </a:rPr>
              <a:t>экстремисты  узнали о eдином  истинном Боге, покаялись  и уверовали в</a:t>
            </a:r>
            <a:r>
              <a:rPr sz="2700" spc="-30" dirty="0">
                <a:solidFill>
                  <a:srgbClr val="FFFFFF"/>
                </a:solidFill>
                <a:latin typeface="Gotham Pro Unicode"/>
                <a:cs typeface="Gotham Pro Unicode"/>
              </a:rPr>
              <a:t> </a:t>
            </a:r>
            <a:r>
              <a:rPr sz="2700" dirty="0">
                <a:solidFill>
                  <a:srgbClr val="FFFFFF"/>
                </a:solidFill>
                <a:latin typeface="Gotham Pro Unicode"/>
                <a:cs typeface="Gotham Pro Unicode"/>
              </a:rPr>
              <a:t>Христа.</a:t>
            </a:r>
            <a:endParaRPr sz="2700" dirty="0">
              <a:latin typeface="Gotham Pro Unicode"/>
              <a:cs typeface="Gotham Pro Unicode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373936" y="4803259"/>
            <a:ext cx="44728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IDOP 2020 (RU) PowerPoint Slides-1024x7683</a:t>
            </a:r>
            <a:endParaRPr lang="en-US" dirty="0"/>
          </a:p>
        </p:txBody>
      </p:sp>
      <p:sp>
        <p:nvSpPr>
          <p:cNvPr id="31" name="Rectangle 30"/>
          <p:cNvSpPr/>
          <p:nvPr/>
        </p:nvSpPr>
        <p:spPr>
          <a:xfrm>
            <a:off x="4373936" y="4803259"/>
            <a:ext cx="44728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IDOP 2020 (RU) PowerPoint Slides-1024x7683</a:t>
            </a:r>
            <a:endParaRPr lang="en-US" dirty="0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37" y="111125"/>
            <a:ext cx="13001625" cy="97536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84300" y="812794"/>
            <a:ext cx="10965815" cy="83470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7559"/>
              </a:lnSpc>
              <a:spcBef>
                <a:spcPts val="100"/>
              </a:spcBef>
            </a:pPr>
            <a:r>
              <a:rPr sz="6600" b="1" dirty="0">
                <a:solidFill>
                  <a:srgbClr val="1D677B"/>
                </a:solidFill>
                <a:latin typeface="Minion Pro Unicode"/>
                <a:cs typeface="Minion Pro Unicode"/>
              </a:rPr>
              <a:t>В </a:t>
            </a:r>
            <a:r>
              <a:rPr sz="6600" b="1" spc="85" dirty="0">
                <a:solidFill>
                  <a:srgbClr val="1D677B"/>
                </a:solidFill>
                <a:latin typeface="Minion Pro Unicode"/>
                <a:cs typeface="Minion Pro Unicode"/>
              </a:rPr>
              <a:t>Нигерии</a:t>
            </a:r>
            <a:r>
              <a:rPr sz="6600" b="1" spc="420" dirty="0">
                <a:solidFill>
                  <a:srgbClr val="1D677B"/>
                </a:solidFill>
                <a:latin typeface="Minion Pro Unicode"/>
                <a:cs typeface="Minion Pro Unicode"/>
              </a:rPr>
              <a:t> </a:t>
            </a:r>
            <a:r>
              <a:rPr sz="6600" spc="90" dirty="0">
                <a:solidFill>
                  <a:srgbClr val="1D677B"/>
                </a:solidFill>
                <a:latin typeface="Minion Pro Unicode"/>
                <a:cs typeface="Minion Pro Unicode"/>
              </a:rPr>
              <a:t>тысячи</a:t>
            </a:r>
            <a:endParaRPr sz="6600">
              <a:latin typeface="Minion Pro Unicode"/>
              <a:cs typeface="Minion Pro Unicode"/>
            </a:endParaRPr>
          </a:p>
          <a:p>
            <a:pPr marL="12700" marR="2377440">
              <a:lnSpc>
                <a:spcPts val="7200"/>
              </a:lnSpc>
              <a:spcBef>
                <a:spcPts val="480"/>
              </a:spcBef>
            </a:pPr>
            <a:r>
              <a:rPr sz="6600" spc="80" dirty="0">
                <a:solidFill>
                  <a:srgbClr val="1D677B"/>
                </a:solidFill>
                <a:latin typeface="Minion Pro Unicode"/>
                <a:cs typeface="Minion Pro Unicode"/>
              </a:rPr>
              <a:t>христианок </a:t>
            </a:r>
            <a:r>
              <a:rPr sz="6600" spc="90" dirty="0">
                <a:solidFill>
                  <a:srgbClr val="1D677B"/>
                </a:solidFill>
                <a:latin typeface="Minion Pro Unicode"/>
                <a:cs typeface="Minion Pro Unicode"/>
              </a:rPr>
              <a:t>потеряли  </a:t>
            </a:r>
            <a:r>
              <a:rPr sz="6600" spc="70" dirty="0">
                <a:solidFill>
                  <a:srgbClr val="1D677B"/>
                </a:solidFill>
                <a:latin typeface="Minion Pro Unicode"/>
                <a:cs typeface="Minion Pro Unicode"/>
              </a:rPr>
              <a:t>мужей </a:t>
            </a:r>
            <a:r>
              <a:rPr sz="6600" dirty="0">
                <a:solidFill>
                  <a:srgbClr val="1D677B"/>
                </a:solidFill>
                <a:latin typeface="Minion Pro Unicode"/>
                <a:cs typeface="Minion Pro Unicode"/>
              </a:rPr>
              <a:t>и </a:t>
            </a:r>
            <a:r>
              <a:rPr sz="6600" spc="65" dirty="0">
                <a:solidFill>
                  <a:srgbClr val="1D677B"/>
                </a:solidFill>
                <a:latin typeface="Minion Pro Unicode"/>
                <a:cs typeface="Minion Pro Unicode"/>
              </a:rPr>
              <a:t>дома </a:t>
            </a:r>
            <a:r>
              <a:rPr sz="6600" spc="45" dirty="0">
                <a:solidFill>
                  <a:srgbClr val="1D677B"/>
                </a:solidFill>
                <a:latin typeface="Minion Pro Unicode"/>
                <a:cs typeface="Minion Pro Unicode"/>
              </a:rPr>
              <a:t>во</a:t>
            </a:r>
            <a:r>
              <a:rPr sz="6600" spc="505" dirty="0">
                <a:solidFill>
                  <a:srgbClr val="1D677B"/>
                </a:solidFill>
                <a:latin typeface="Minion Pro Unicode"/>
                <a:cs typeface="Minion Pro Unicode"/>
              </a:rPr>
              <a:t> </a:t>
            </a:r>
            <a:r>
              <a:rPr sz="6600" spc="90" dirty="0">
                <a:solidFill>
                  <a:srgbClr val="1D677B"/>
                </a:solidFill>
                <a:latin typeface="Minion Pro Unicode"/>
                <a:cs typeface="Minion Pro Unicode"/>
              </a:rPr>
              <a:t>время</a:t>
            </a:r>
            <a:endParaRPr sz="6600">
              <a:latin typeface="Minion Pro Unicode"/>
              <a:cs typeface="Minion Pro Unicode"/>
            </a:endParaRPr>
          </a:p>
          <a:p>
            <a:pPr marL="12700" marR="5080">
              <a:lnSpc>
                <a:spcPts val="7200"/>
              </a:lnSpc>
            </a:pPr>
            <a:r>
              <a:rPr sz="6600" spc="80" dirty="0">
                <a:solidFill>
                  <a:srgbClr val="1D677B"/>
                </a:solidFill>
                <a:latin typeface="Minion Pro Unicode"/>
                <a:cs typeface="Minion Pro Unicode"/>
              </a:rPr>
              <a:t>антихристианских </a:t>
            </a:r>
            <a:r>
              <a:rPr sz="6600" spc="90" dirty="0">
                <a:solidFill>
                  <a:srgbClr val="1D677B"/>
                </a:solidFill>
                <a:latin typeface="Minion Pro Unicode"/>
                <a:cs typeface="Minion Pro Unicode"/>
              </a:rPr>
              <a:t>нападений  </a:t>
            </a:r>
            <a:r>
              <a:rPr sz="6600" spc="80" dirty="0">
                <a:solidFill>
                  <a:srgbClr val="1D677B"/>
                </a:solidFill>
                <a:latin typeface="Minion Pro Unicode"/>
                <a:cs typeface="Minion Pro Unicode"/>
              </a:rPr>
              <a:t>исламистов,</a:t>
            </a:r>
            <a:r>
              <a:rPr sz="6600" spc="175" dirty="0">
                <a:solidFill>
                  <a:srgbClr val="1D677B"/>
                </a:solidFill>
                <a:latin typeface="Minion Pro Unicode"/>
                <a:cs typeface="Minion Pro Unicode"/>
              </a:rPr>
              <a:t> </a:t>
            </a:r>
            <a:r>
              <a:rPr sz="6600" spc="90" dirty="0">
                <a:solidFill>
                  <a:srgbClr val="1D677B"/>
                </a:solidFill>
                <a:latin typeface="Minion Pro Unicode"/>
                <a:cs typeface="Minion Pro Unicode"/>
              </a:rPr>
              <a:t>которые</a:t>
            </a:r>
            <a:endParaRPr sz="6600">
              <a:latin typeface="Minion Pro Unicode"/>
              <a:cs typeface="Minion Pro Unicode"/>
            </a:endParaRPr>
          </a:p>
          <a:p>
            <a:pPr marL="12700" marR="218440">
              <a:lnSpc>
                <a:spcPts val="7200"/>
              </a:lnSpc>
            </a:pPr>
            <a:r>
              <a:rPr sz="6600" spc="80" dirty="0">
                <a:solidFill>
                  <a:srgbClr val="1D677B"/>
                </a:solidFill>
                <a:latin typeface="Minion Pro Unicode"/>
                <a:cs typeface="Minion Pro Unicode"/>
              </a:rPr>
              <a:t>продолжаются </a:t>
            </a:r>
            <a:r>
              <a:rPr sz="6600" spc="60" dirty="0">
                <a:solidFill>
                  <a:srgbClr val="1D677B"/>
                </a:solidFill>
                <a:latin typeface="Minion Pro Unicode"/>
                <a:cs typeface="Minion Pro Unicode"/>
              </a:rPr>
              <a:t>уже </a:t>
            </a:r>
            <a:r>
              <a:rPr sz="6600" dirty="0">
                <a:solidFill>
                  <a:srgbClr val="1D677B"/>
                </a:solidFill>
                <a:latin typeface="Minion Pro Unicode"/>
                <a:cs typeface="Minion Pro Unicode"/>
              </a:rPr>
              <a:t>в </a:t>
            </a:r>
            <a:r>
              <a:rPr sz="6600" spc="90" dirty="0">
                <a:solidFill>
                  <a:srgbClr val="1D677B"/>
                </a:solidFill>
                <a:latin typeface="Minion Pro Unicode"/>
                <a:cs typeface="Minion Pro Unicode"/>
              </a:rPr>
              <a:t>течение  </a:t>
            </a:r>
            <a:r>
              <a:rPr sz="6600" spc="75" dirty="0">
                <a:solidFill>
                  <a:srgbClr val="1D677B"/>
                </a:solidFill>
                <a:latin typeface="Minion Pro Unicode"/>
                <a:cs typeface="Minion Pro Unicode"/>
              </a:rPr>
              <a:t>многих </a:t>
            </a:r>
            <a:r>
              <a:rPr sz="6600" spc="60" dirty="0">
                <a:solidFill>
                  <a:srgbClr val="1D677B"/>
                </a:solidFill>
                <a:latin typeface="Minion Pro Unicode"/>
                <a:cs typeface="Minion Pro Unicode"/>
              </a:rPr>
              <a:t>лет </a:t>
            </a:r>
            <a:r>
              <a:rPr sz="6600" dirty="0">
                <a:solidFill>
                  <a:srgbClr val="1D677B"/>
                </a:solidFill>
                <a:latin typeface="Minion Pro Unicode"/>
                <a:cs typeface="Minion Pro Unicode"/>
              </a:rPr>
              <a:t>и</a:t>
            </a:r>
            <a:r>
              <a:rPr sz="6600" spc="365" dirty="0">
                <a:solidFill>
                  <a:srgbClr val="1D677B"/>
                </a:solidFill>
                <a:latin typeface="Minion Pro Unicode"/>
                <a:cs typeface="Minion Pro Unicode"/>
              </a:rPr>
              <a:t> </a:t>
            </a:r>
            <a:r>
              <a:rPr sz="6600" spc="90" dirty="0">
                <a:solidFill>
                  <a:srgbClr val="1D677B"/>
                </a:solidFill>
                <a:latin typeface="Minion Pro Unicode"/>
                <a:cs typeface="Minion Pro Unicode"/>
              </a:rPr>
              <a:t>значительно</a:t>
            </a:r>
            <a:endParaRPr sz="6600">
              <a:latin typeface="Minion Pro Unicode"/>
              <a:cs typeface="Minion Pro Unicode"/>
            </a:endParaRPr>
          </a:p>
          <a:p>
            <a:pPr marL="12700" marR="1139825">
              <a:lnSpc>
                <a:spcPts val="7200"/>
              </a:lnSpc>
            </a:pPr>
            <a:r>
              <a:rPr sz="6600" spc="80" dirty="0">
                <a:solidFill>
                  <a:srgbClr val="1D677B"/>
                </a:solidFill>
                <a:latin typeface="Minion Pro Unicode"/>
                <a:cs typeface="Minion Pro Unicode"/>
              </a:rPr>
              <a:t>ужесточились </a:t>
            </a:r>
            <a:r>
              <a:rPr sz="6600" dirty="0">
                <a:solidFill>
                  <a:srgbClr val="1D677B"/>
                </a:solidFill>
                <a:latin typeface="Minion Pro Unicode"/>
                <a:cs typeface="Minion Pro Unicode"/>
              </a:rPr>
              <a:t>в </a:t>
            </a:r>
            <a:r>
              <a:rPr sz="6600" spc="90" dirty="0">
                <a:solidFill>
                  <a:srgbClr val="1D677B"/>
                </a:solidFill>
                <a:latin typeface="Minion Pro Unicode"/>
                <a:cs typeface="Minion Pro Unicode"/>
              </a:rPr>
              <a:t>последние  месяцы.</a:t>
            </a:r>
            <a:endParaRPr sz="6600">
              <a:latin typeface="Minion Pro Unicode"/>
              <a:cs typeface="Minion Pro Unicode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521251" y="6743455"/>
            <a:ext cx="3591537" cy="309981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096580" y="3201297"/>
            <a:ext cx="1431528" cy="157990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096580" y="5031168"/>
            <a:ext cx="1431528" cy="25563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096580" y="5589917"/>
            <a:ext cx="1431528" cy="185959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096580" y="7686458"/>
            <a:ext cx="1431528" cy="21207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727886" y="8182800"/>
            <a:ext cx="1800222" cy="166047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08000" y="9757079"/>
            <a:ext cx="7626731" cy="8619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9521251" y="543822"/>
            <a:ext cx="3591537" cy="620648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727886" y="108000"/>
            <a:ext cx="1800222" cy="310014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521251" y="108000"/>
            <a:ext cx="3591537" cy="442671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08000" y="108000"/>
            <a:ext cx="7626731" cy="340474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8105063" y="4338015"/>
            <a:ext cx="2279929" cy="185165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8096580" y="4781206"/>
            <a:ext cx="3183724" cy="249974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8096580" y="5286806"/>
            <a:ext cx="4108856" cy="30311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8096580" y="7449515"/>
            <a:ext cx="3897274" cy="236943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8096580" y="7898536"/>
            <a:ext cx="4088625" cy="284264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8105063" y="8465515"/>
            <a:ext cx="4411014" cy="236943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8096580" y="8914536"/>
            <a:ext cx="1295387" cy="294893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8062883" y="3559110"/>
            <a:ext cx="4465955" cy="56756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315595">
              <a:lnSpc>
                <a:spcPct val="123400"/>
              </a:lnSpc>
              <a:spcBef>
                <a:spcPts val="100"/>
              </a:spcBef>
              <a:buChar char="•"/>
              <a:tabLst>
                <a:tab pos="469265" algn="l"/>
                <a:tab pos="469900" algn="l"/>
              </a:tabLst>
            </a:pPr>
            <a:r>
              <a:rPr sz="2700" dirty="0">
                <a:solidFill>
                  <a:srgbClr val="FFFFFF"/>
                </a:solidFill>
                <a:latin typeface="Gotham Pro Unicode"/>
                <a:cs typeface="Gotham Pro Unicode"/>
              </a:rPr>
              <a:t>вдовы-христианки  полагались в  обеспечении всех  своих потребностей</a:t>
            </a:r>
            <a:r>
              <a:rPr sz="2700" spc="-100" dirty="0">
                <a:solidFill>
                  <a:srgbClr val="FFFFFF"/>
                </a:solidFill>
                <a:latin typeface="Gotham Pro Unicode"/>
                <a:cs typeface="Gotham Pro Unicode"/>
              </a:rPr>
              <a:t> </a:t>
            </a:r>
            <a:r>
              <a:rPr sz="2700" dirty="0">
                <a:solidFill>
                  <a:srgbClr val="FFFFFF"/>
                </a:solidFill>
                <a:latin typeface="Gotham Pro Unicode"/>
                <a:cs typeface="Gotham Pro Unicode"/>
              </a:rPr>
              <a:t>на  Господа;</a:t>
            </a:r>
            <a:endParaRPr sz="2700">
              <a:latin typeface="Gotham Pro Unicode"/>
              <a:cs typeface="Gotham Pro Unicode"/>
            </a:endParaRPr>
          </a:p>
          <a:p>
            <a:pPr>
              <a:lnSpc>
                <a:spcPct val="100000"/>
              </a:lnSpc>
              <a:spcBef>
                <a:spcPts val="15"/>
              </a:spcBef>
              <a:buClr>
                <a:srgbClr val="FFFFFF"/>
              </a:buClr>
              <a:buFont typeface="Gotham Pro Unicode"/>
              <a:buChar char="•"/>
            </a:pPr>
            <a:endParaRPr sz="3900">
              <a:latin typeface="Times New Roman"/>
              <a:cs typeface="Times New Roman"/>
            </a:endParaRPr>
          </a:p>
          <a:p>
            <a:pPr marL="12700" marR="5080">
              <a:lnSpc>
                <a:spcPct val="123400"/>
              </a:lnSpc>
              <a:buChar char="•"/>
              <a:tabLst>
                <a:tab pos="469265" algn="l"/>
                <a:tab pos="469900" algn="l"/>
              </a:tabLst>
            </a:pPr>
            <a:r>
              <a:rPr sz="2700" dirty="0">
                <a:solidFill>
                  <a:srgbClr val="FFFFFF"/>
                </a:solidFill>
                <a:latin typeface="Gotham Pro Unicode"/>
                <a:cs typeface="Gotham Pro Unicode"/>
              </a:rPr>
              <a:t>исламские  экстремисты узнали о  eдином истинном Боге,  покаялись и</a:t>
            </a:r>
            <a:r>
              <a:rPr sz="2700" spc="-70" dirty="0">
                <a:solidFill>
                  <a:srgbClr val="FFFFFF"/>
                </a:solidFill>
                <a:latin typeface="Gotham Pro Unicode"/>
                <a:cs typeface="Gotham Pro Unicode"/>
              </a:rPr>
              <a:t> </a:t>
            </a:r>
            <a:r>
              <a:rPr sz="2700" dirty="0">
                <a:solidFill>
                  <a:srgbClr val="FFFFFF"/>
                </a:solidFill>
                <a:latin typeface="Gotham Pro Unicode"/>
                <a:cs typeface="Gotham Pro Unicode"/>
              </a:rPr>
              <a:t>уверовали</a:t>
            </a:r>
            <a:r>
              <a:rPr sz="2700" spc="-30" dirty="0">
                <a:solidFill>
                  <a:srgbClr val="FFFFFF"/>
                </a:solidFill>
                <a:latin typeface="Gotham Pro Unicode"/>
                <a:cs typeface="Gotham Pro Unicode"/>
              </a:rPr>
              <a:t> </a:t>
            </a:r>
            <a:r>
              <a:rPr sz="2700" dirty="0">
                <a:solidFill>
                  <a:srgbClr val="FFFFFF"/>
                </a:solidFill>
                <a:latin typeface="Gotham Pro Unicode"/>
                <a:cs typeface="Gotham Pro Unicode"/>
              </a:rPr>
              <a:t>в  Христа.</a:t>
            </a:r>
            <a:endParaRPr sz="2700">
              <a:latin typeface="Gotham Pro Unicode"/>
              <a:cs typeface="Gotham Pro Unicode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0" y="9423869"/>
            <a:ext cx="108000" cy="140298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6321994" y="8427094"/>
            <a:ext cx="1774585" cy="1329985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989901" y="8879623"/>
            <a:ext cx="5338950" cy="877455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08000" y="9346120"/>
            <a:ext cx="888745" cy="410959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7652448" y="448475"/>
            <a:ext cx="444131" cy="7985467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7210105" y="448475"/>
            <a:ext cx="449188" cy="4592231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0" y="448475"/>
            <a:ext cx="2772978" cy="677913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2766123" y="448475"/>
            <a:ext cx="4450829" cy="435927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8094103" y="4781206"/>
            <a:ext cx="2476" cy="249974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8094103" y="5286806"/>
            <a:ext cx="2476" cy="303110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8089303" y="7449515"/>
            <a:ext cx="7277" cy="236943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8094103" y="7898536"/>
            <a:ext cx="2476" cy="284264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8091360" y="8914536"/>
            <a:ext cx="5219" cy="294893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0" y="1116952"/>
            <a:ext cx="108000" cy="8316379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415094" y="6297684"/>
            <a:ext cx="3946768" cy="3011834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08000" y="1001991"/>
            <a:ext cx="1313951" cy="8421878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5355015" y="4507746"/>
            <a:ext cx="2627493" cy="4457068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415094" y="3167007"/>
            <a:ext cx="3946768" cy="3137526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5355015" y="3612777"/>
            <a:ext cx="2258253" cy="901818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5355016" y="491121"/>
            <a:ext cx="2179957" cy="3128505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1854006" y="657301"/>
            <a:ext cx="3507856" cy="2516555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1415094" y="963599"/>
            <a:ext cx="445770" cy="2210257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0" y="682840"/>
            <a:ext cx="7791577" cy="8574506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0" y="682842"/>
            <a:ext cx="7792084" cy="8575040"/>
          </a:xfrm>
          <a:custGeom>
            <a:avLst/>
            <a:gdLst/>
            <a:ahLst/>
            <a:cxnLst/>
            <a:rect l="l" t="t" r="r" b="b"/>
            <a:pathLst>
              <a:path w="7792084" h="8575040">
                <a:moveTo>
                  <a:pt x="0" y="8574505"/>
                </a:moveTo>
                <a:lnTo>
                  <a:pt x="7791585" y="7892834"/>
                </a:lnTo>
                <a:lnTo>
                  <a:pt x="7101048" y="0"/>
                </a:lnTo>
                <a:lnTo>
                  <a:pt x="0" y="621257"/>
                </a:lnTo>
              </a:path>
            </a:pathLst>
          </a:custGeom>
          <a:ln w="15721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 txBox="1">
            <a:spLocks noGrp="1"/>
          </p:cNvSpPr>
          <p:nvPr>
            <p:ph type="title"/>
          </p:nvPr>
        </p:nvSpPr>
        <p:spPr>
          <a:xfrm>
            <a:off x="8319489" y="601874"/>
            <a:ext cx="3703320" cy="2555240"/>
          </a:xfrm>
          <a:prstGeom prst="rect">
            <a:avLst/>
          </a:prstGeom>
        </p:spPr>
        <p:txBody>
          <a:bodyPr vert="horz" wrap="square" lIns="0" tIns="408940" rIns="0" bIns="0" rtlCol="0">
            <a:spAutoFit/>
          </a:bodyPr>
          <a:lstStyle/>
          <a:p>
            <a:pPr marL="546100" marR="5080" indent="-534035">
              <a:lnSpc>
                <a:spcPct val="72900"/>
              </a:lnSpc>
              <a:spcBef>
                <a:spcPts val="3220"/>
              </a:spcBef>
            </a:pPr>
            <a:r>
              <a:rPr sz="9600" b="0" spc="295" dirty="0">
                <a:latin typeface="Anna Unicode"/>
                <a:cs typeface="Anna Unicode"/>
              </a:rPr>
              <a:t>М</a:t>
            </a:r>
            <a:r>
              <a:rPr sz="9600" b="0" spc="320" dirty="0">
                <a:latin typeface="Anna Unicode"/>
                <a:cs typeface="Anna Unicode"/>
              </a:rPr>
              <a:t>О</a:t>
            </a:r>
            <a:r>
              <a:rPr sz="9600" b="0" spc="275" dirty="0">
                <a:latin typeface="Anna Unicode"/>
                <a:cs typeface="Anna Unicode"/>
              </a:rPr>
              <a:t>Л</a:t>
            </a:r>
            <a:r>
              <a:rPr sz="9600" b="0" spc="490" dirty="0">
                <a:latin typeface="Anna Unicode"/>
                <a:cs typeface="Anna Unicode"/>
              </a:rPr>
              <a:t>И</a:t>
            </a:r>
            <a:r>
              <a:rPr sz="9600" b="0" spc="430" dirty="0">
                <a:latin typeface="Anna Unicode"/>
                <a:cs typeface="Anna Unicode"/>
              </a:rPr>
              <a:t>ТЕ</a:t>
            </a:r>
            <a:r>
              <a:rPr sz="9600" b="0" spc="295" dirty="0">
                <a:latin typeface="Anna Unicode"/>
                <a:cs typeface="Anna Unicode"/>
              </a:rPr>
              <a:t>С</a:t>
            </a:r>
            <a:r>
              <a:rPr sz="9600" b="0" spc="450" dirty="0">
                <a:latin typeface="Anna Unicode"/>
                <a:cs typeface="Anna Unicode"/>
              </a:rPr>
              <a:t>Ь</a:t>
            </a:r>
            <a:r>
              <a:rPr sz="9600" b="0" dirty="0">
                <a:latin typeface="Anna Unicode"/>
                <a:cs typeface="Anna Unicode"/>
              </a:rPr>
              <a:t>,  </a:t>
            </a:r>
            <a:r>
              <a:rPr sz="9600" b="0" u="heavy" spc="445" dirty="0">
                <a:uFill>
                  <a:solidFill>
                    <a:srgbClr val="FFFFFF"/>
                  </a:solidFill>
                </a:uFill>
                <a:latin typeface="Anna Unicode"/>
                <a:cs typeface="Anna Unicode"/>
              </a:rPr>
              <a:t>ЧТОБЫ:</a:t>
            </a:r>
            <a:endParaRPr sz="9600">
              <a:latin typeface="Anna Unicode"/>
              <a:cs typeface="Anna Unicode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37" y="111125"/>
            <a:ext cx="13001625" cy="97536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44600" y="216758"/>
            <a:ext cx="11698605" cy="94634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7140"/>
              </a:lnSpc>
              <a:spcBef>
                <a:spcPts val="100"/>
              </a:spcBef>
            </a:pPr>
            <a:r>
              <a:rPr sz="6900" b="1" spc="-220" dirty="0">
                <a:solidFill>
                  <a:srgbClr val="1D677B"/>
                </a:solidFill>
                <a:latin typeface="Minion Pro Unicode"/>
                <a:cs typeface="Minion Pro Unicode"/>
              </a:rPr>
              <a:t>В </a:t>
            </a:r>
            <a:r>
              <a:rPr sz="6900" b="1" spc="-110" dirty="0">
                <a:solidFill>
                  <a:srgbClr val="1D677B"/>
                </a:solidFill>
                <a:latin typeface="Minion Pro Unicode"/>
                <a:cs typeface="Minion Pro Unicode"/>
              </a:rPr>
              <a:t>Судане </a:t>
            </a:r>
            <a:r>
              <a:rPr sz="6900" spc="-90" dirty="0">
                <a:solidFill>
                  <a:srgbClr val="1D677B"/>
                </a:solidFill>
                <a:latin typeface="Minion Pro Unicode"/>
                <a:cs typeface="Minion Pro Unicode"/>
              </a:rPr>
              <a:t>христиане</a:t>
            </a:r>
            <a:r>
              <a:rPr sz="6900" spc="695" dirty="0">
                <a:solidFill>
                  <a:srgbClr val="1D677B"/>
                </a:solidFill>
                <a:latin typeface="Minion Pro Unicode"/>
                <a:cs typeface="Minion Pro Unicode"/>
              </a:rPr>
              <a:t> </a:t>
            </a:r>
            <a:r>
              <a:rPr sz="6900" spc="-95" dirty="0">
                <a:solidFill>
                  <a:srgbClr val="1D677B"/>
                </a:solidFill>
                <a:latin typeface="Minion Pro Unicode"/>
                <a:cs typeface="Minion Pro Unicode"/>
              </a:rPr>
              <a:t>рады</a:t>
            </a:r>
            <a:endParaRPr sz="6900">
              <a:latin typeface="Minion Pro Unicode"/>
              <a:cs typeface="Minion Pro Unicode"/>
            </a:endParaRPr>
          </a:p>
          <a:p>
            <a:pPr marL="12700">
              <a:lnSpc>
                <a:spcPts val="6005"/>
              </a:lnSpc>
            </a:pPr>
            <a:r>
              <a:rPr sz="6900" spc="-110" dirty="0">
                <a:solidFill>
                  <a:srgbClr val="1D677B"/>
                </a:solidFill>
                <a:latin typeface="Minion Pro Unicode"/>
                <a:cs typeface="Minion Pro Unicode"/>
              </a:rPr>
              <a:t>прекращению </a:t>
            </a:r>
            <a:r>
              <a:rPr sz="6900" spc="-170" dirty="0">
                <a:solidFill>
                  <a:srgbClr val="1D677B"/>
                </a:solidFill>
                <a:latin typeface="Minion Pro Unicode"/>
                <a:cs typeface="Minion Pro Unicode"/>
              </a:rPr>
              <a:t>в </a:t>
            </a:r>
            <a:r>
              <a:rPr sz="6900" spc="-100" dirty="0">
                <a:solidFill>
                  <a:srgbClr val="1D677B"/>
                </a:solidFill>
                <a:latin typeface="Minion Pro Unicode"/>
                <a:cs typeface="Minion Pro Unicode"/>
              </a:rPr>
              <a:t>2019</a:t>
            </a:r>
            <a:r>
              <a:rPr sz="6900" spc="590" dirty="0">
                <a:solidFill>
                  <a:srgbClr val="1D677B"/>
                </a:solidFill>
                <a:latin typeface="Minion Pro Unicode"/>
                <a:cs typeface="Minion Pro Unicode"/>
              </a:rPr>
              <a:t> </a:t>
            </a:r>
            <a:r>
              <a:rPr sz="6900" spc="-75" dirty="0">
                <a:solidFill>
                  <a:srgbClr val="1D677B"/>
                </a:solidFill>
                <a:latin typeface="Minion Pro Unicode"/>
                <a:cs typeface="Minion Pro Unicode"/>
              </a:rPr>
              <a:t>году</a:t>
            </a:r>
            <a:endParaRPr sz="6900">
              <a:latin typeface="Minion Pro Unicode"/>
              <a:cs typeface="Minion Pro Unicode"/>
            </a:endParaRPr>
          </a:p>
          <a:p>
            <a:pPr marL="12700">
              <a:lnSpc>
                <a:spcPts val="6005"/>
              </a:lnSpc>
            </a:pPr>
            <a:r>
              <a:rPr sz="6900" spc="-105" dirty="0">
                <a:solidFill>
                  <a:srgbClr val="1D677B"/>
                </a:solidFill>
                <a:latin typeface="Minion Pro Unicode"/>
                <a:cs typeface="Minion Pro Unicode"/>
              </a:rPr>
              <a:t>боевых </a:t>
            </a:r>
            <a:r>
              <a:rPr sz="6900" spc="-80" dirty="0">
                <a:solidFill>
                  <a:srgbClr val="1D677B"/>
                </a:solidFill>
                <a:latin typeface="Minion Pro Unicode"/>
                <a:cs typeface="Minion Pro Unicode"/>
              </a:rPr>
              <a:t>действий, </a:t>
            </a:r>
            <a:r>
              <a:rPr sz="6900" spc="-130" dirty="0">
                <a:solidFill>
                  <a:srgbClr val="1D677B"/>
                </a:solidFill>
                <a:latin typeface="Minion Pro Unicode"/>
                <a:cs typeface="Minion Pro Unicode"/>
              </a:rPr>
              <a:t>во</a:t>
            </a:r>
            <a:r>
              <a:rPr sz="6900" spc="484" dirty="0">
                <a:solidFill>
                  <a:srgbClr val="1D677B"/>
                </a:solidFill>
                <a:latin typeface="Minion Pro Unicode"/>
                <a:cs typeface="Minion Pro Unicode"/>
              </a:rPr>
              <a:t> </a:t>
            </a:r>
            <a:r>
              <a:rPr sz="6900" spc="-90" dirty="0">
                <a:solidFill>
                  <a:srgbClr val="1D677B"/>
                </a:solidFill>
                <a:latin typeface="Minion Pro Unicode"/>
                <a:cs typeface="Minion Pro Unicode"/>
              </a:rPr>
              <a:t>время</a:t>
            </a:r>
            <a:endParaRPr sz="6900">
              <a:latin typeface="Minion Pro Unicode"/>
              <a:cs typeface="Minion Pro Unicode"/>
            </a:endParaRPr>
          </a:p>
          <a:p>
            <a:pPr marL="12700">
              <a:lnSpc>
                <a:spcPts val="6005"/>
              </a:lnSpc>
            </a:pPr>
            <a:r>
              <a:rPr sz="6900" spc="-105" dirty="0">
                <a:solidFill>
                  <a:srgbClr val="1D677B"/>
                </a:solidFill>
                <a:latin typeface="Minion Pro Unicode"/>
                <a:cs typeface="Minion Pro Unicode"/>
              </a:rPr>
              <a:t>которых </a:t>
            </a:r>
            <a:r>
              <a:rPr sz="6900" spc="-130" dirty="0">
                <a:solidFill>
                  <a:srgbClr val="1D677B"/>
                </a:solidFill>
                <a:latin typeface="Minion Pro Unicode"/>
                <a:cs typeface="Minion Pro Unicode"/>
              </a:rPr>
              <a:t>бывший</a:t>
            </a:r>
            <a:r>
              <a:rPr sz="6900" spc="270" dirty="0">
                <a:solidFill>
                  <a:srgbClr val="1D677B"/>
                </a:solidFill>
                <a:latin typeface="Minion Pro Unicode"/>
                <a:cs typeface="Minion Pro Unicode"/>
              </a:rPr>
              <a:t> </a:t>
            </a:r>
            <a:r>
              <a:rPr sz="6900" spc="-85" dirty="0">
                <a:solidFill>
                  <a:srgbClr val="1D677B"/>
                </a:solidFill>
                <a:latin typeface="Minion Pro Unicode"/>
                <a:cs typeface="Minion Pro Unicode"/>
              </a:rPr>
              <a:t>исламистский</a:t>
            </a:r>
            <a:endParaRPr sz="6900">
              <a:latin typeface="Minion Pro Unicode"/>
              <a:cs typeface="Minion Pro Unicode"/>
            </a:endParaRPr>
          </a:p>
          <a:p>
            <a:pPr marL="12700">
              <a:lnSpc>
                <a:spcPts val="6005"/>
              </a:lnSpc>
            </a:pPr>
            <a:r>
              <a:rPr sz="6900" spc="-130" dirty="0">
                <a:solidFill>
                  <a:srgbClr val="1D677B"/>
                </a:solidFill>
                <a:latin typeface="Minion Pro Unicode"/>
                <a:cs typeface="Minion Pro Unicode"/>
              </a:rPr>
              <a:t>режим </a:t>
            </a:r>
            <a:r>
              <a:rPr sz="6900" spc="-100" dirty="0">
                <a:solidFill>
                  <a:srgbClr val="1D677B"/>
                </a:solidFill>
                <a:latin typeface="Minion Pro Unicode"/>
                <a:cs typeface="Minion Pro Unicode"/>
              </a:rPr>
              <a:t>пытался</a:t>
            </a:r>
            <a:r>
              <a:rPr sz="6900" spc="335" dirty="0">
                <a:solidFill>
                  <a:srgbClr val="1D677B"/>
                </a:solidFill>
                <a:latin typeface="Minion Pro Unicode"/>
                <a:cs typeface="Minion Pro Unicode"/>
              </a:rPr>
              <a:t> </a:t>
            </a:r>
            <a:r>
              <a:rPr sz="6900" spc="-80" dirty="0">
                <a:solidFill>
                  <a:srgbClr val="1D677B"/>
                </a:solidFill>
                <a:latin typeface="Minion Pro Unicode"/>
                <a:cs typeface="Minion Pro Unicode"/>
              </a:rPr>
              <a:t>истребить</a:t>
            </a:r>
            <a:endParaRPr sz="6900">
              <a:latin typeface="Minion Pro Unicode"/>
              <a:cs typeface="Minion Pro Unicode"/>
            </a:endParaRPr>
          </a:p>
          <a:p>
            <a:pPr marL="12700">
              <a:lnSpc>
                <a:spcPts val="6005"/>
              </a:lnSpc>
            </a:pPr>
            <a:r>
              <a:rPr sz="6900" spc="-85" dirty="0">
                <a:solidFill>
                  <a:srgbClr val="1D677B"/>
                </a:solidFill>
                <a:latin typeface="Minion Pro Unicode"/>
                <a:cs typeface="Minion Pro Unicode"/>
              </a:rPr>
              <a:t>их. </a:t>
            </a:r>
            <a:r>
              <a:rPr sz="6900" spc="-130" dirty="0">
                <a:solidFill>
                  <a:srgbClr val="1D677B"/>
                </a:solidFill>
                <a:latin typeface="Minion Pro Unicode"/>
                <a:cs typeface="Minion Pro Unicode"/>
              </a:rPr>
              <a:t>Эти </a:t>
            </a:r>
            <a:r>
              <a:rPr sz="6900" spc="-110" dirty="0">
                <a:solidFill>
                  <a:srgbClr val="1D677B"/>
                </a:solidFill>
                <a:latin typeface="Minion Pro Unicode"/>
                <a:cs typeface="Minion Pro Unicode"/>
              </a:rPr>
              <a:t>попытки</a:t>
            </a:r>
            <a:r>
              <a:rPr sz="6900" spc="515" dirty="0">
                <a:solidFill>
                  <a:srgbClr val="1D677B"/>
                </a:solidFill>
                <a:latin typeface="Minion Pro Unicode"/>
                <a:cs typeface="Minion Pro Unicode"/>
              </a:rPr>
              <a:t> </a:t>
            </a:r>
            <a:r>
              <a:rPr sz="6900" spc="-85" dirty="0">
                <a:solidFill>
                  <a:srgbClr val="1D677B"/>
                </a:solidFill>
                <a:latin typeface="Minion Pro Unicode"/>
                <a:cs typeface="Minion Pro Unicode"/>
              </a:rPr>
              <a:t>длились</a:t>
            </a:r>
            <a:endParaRPr sz="6900">
              <a:latin typeface="Minion Pro Unicode"/>
              <a:cs typeface="Minion Pro Unicode"/>
            </a:endParaRPr>
          </a:p>
          <a:p>
            <a:pPr marL="12700">
              <a:lnSpc>
                <a:spcPts val="6005"/>
              </a:lnSpc>
            </a:pPr>
            <a:r>
              <a:rPr sz="6900" spc="-170" dirty="0">
                <a:solidFill>
                  <a:srgbClr val="1D677B"/>
                </a:solidFill>
                <a:latin typeface="Minion Pro Unicode"/>
                <a:cs typeface="Minion Pro Unicode"/>
              </a:rPr>
              <a:t>в </a:t>
            </a:r>
            <a:r>
              <a:rPr sz="6900" spc="-90" dirty="0">
                <a:solidFill>
                  <a:srgbClr val="1D677B"/>
                </a:solidFill>
                <a:latin typeface="Minion Pro Unicode"/>
                <a:cs typeface="Minion Pro Unicode"/>
              </a:rPr>
              <a:t>течение</a:t>
            </a:r>
            <a:r>
              <a:rPr sz="6900" spc="370" dirty="0">
                <a:solidFill>
                  <a:srgbClr val="1D677B"/>
                </a:solidFill>
                <a:latin typeface="Minion Pro Unicode"/>
                <a:cs typeface="Minion Pro Unicode"/>
              </a:rPr>
              <a:t> </a:t>
            </a:r>
            <a:r>
              <a:rPr sz="6900" spc="-70" dirty="0">
                <a:solidFill>
                  <a:srgbClr val="1D677B"/>
                </a:solidFill>
                <a:latin typeface="Minion Pro Unicode"/>
                <a:cs typeface="Minion Pro Unicode"/>
              </a:rPr>
              <a:t>десятилетий,</a:t>
            </a:r>
            <a:endParaRPr sz="6900">
              <a:latin typeface="Minion Pro Unicode"/>
              <a:cs typeface="Minion Pro Unicode"/>
            </a:endParaRPr>
          </a:p>
          <a:p>
            <a:pPr marL="12700">
              <a:lnSpc>
                <a:spcPts val="6005"/>
              </a:lnSpc>
            </a:pPr>
            <a:r>
              <a:rPr sz="6900" spc="-100" dirty="0">
                <a:solidFill>
                  <a:srgbClr val="1D677B"/>
                </a:solidFill>
                <a:latin typeface="Minion Pro Unicode"/>
                <a:cs typeface="Minion Pro Unicode"/>
              </a:rPr>
              <a:t>однако </a:t>
            </a:r>
            <a:r>
              <a:rPr sz="6900" spc="-90" dirty="0">
                <a:solidFill>
                  <a:srgbClr val="1D677B"/>
                </a:solidFill>
                <a:latin typeface="Minion Pro Unicode"/>
                <a:cs typeface="Minion Pro Unicode"/>
              </a:rPr>
              <a:t>десятки</a:t>
            </a:r>
            <a:r>
              <a:rPr sz="6900" spc="305" dirty="0">
                <a:solidFill>
                  <a:srgbClr val="1D677B"/>
                </a:solidFill>
                <a:latin typeface="Minion Pro Unicode"/>
                <a:cs typeface="Minion Pro Unicode"/>
              </a:rPr>
              <a:t> </a:t>
            </a:r>
            <a:r>
              <a:rPr sz="6900" spc="-90" dirty="0">
                <a:solidFill>
                  <a:srgbClr val="1D677B"/>
                </a:solidFill>
                <a:latin typeface="Minion Pro Unicode"/>
                <a:cs typeface="Minion Pro Unicode"/>
              </a:rPr>
              <a:t>тысяч</a:t>
            </a:r>
            <a:endParaRPr sz="6900">
              <a:latin typeface="Minion Pro Unicode"/>
              <a:cs typeface="Minion Pro Unicode"/>
            </a:endParaRPr>
          </a:p>
          <a:p>
            <a:pPr marL="12700">
              <a:lnSpc>
                <a:spcPts val="6005"/>
              </a:lnSpc>
            </a:pPr>
            <a:r>
              <a:rPr sz="6900" spc="-95" dirty="0">
                <a:solidFill>
                  <a:srgbClr val="1D677B"/>
                </a:solidFill>
                <a:latin typeface="Minion Pro Unicode"/>
                <a:cs typeface="Minion Pro Unicode"/>
              </a:rPr>
              <a:t>христиан </a:t>
            </a:r>
            <a:r>
              <a:rPr sz="6900" spc="-130" dirty="0">
                <a:solidFill>
                  <a:srgbClr val="1D677B"/>
                </a:solidFill>
                <a:latin typeface="Minion Pro Unicode"/>
                <a:cs typeface="Minion Pro Unicode"/>
              </a:rPr>
              <a:t>до </a:t>
            </a:r>
            <a:r>
              <a:rPr sz="6900" spc="-110" dirty="0">
                <a:solidFill>
                  <a:srgbClr val="1D677B"/>
                </a:solidFill>
                <a:latin typeface="Minion Pro Unicode"/>
                <a:cs typeface="Minion Pro Unicode"/>
              </a:rPr>
              <a:t>сих </a:t>
            </a:r>
            <a:r>
              <a:rPr sz="6900" spc="-125" dirty="0">
                <a:solidFill>
                  <a:srgbClr val="1D677B"/>
                </a:solidFill>
                <a:latin typeface="Minion Pro Unicode"/>
                <a:cs typeface="Minion Pro Unicode"/>
              </a:rPr>
              <a:t>пор</a:t>
            </a:r>
            <a:r>
              <a:rPr sz="6900" spc="735" dirty="0">
                <a:solidFill>
                  <a:srgbClr val="1D677B"/>
                </a:solidFill>
                <a:latin typeface="Minion Pro Unicode"/>
                <a:cs typeface="Minion Pro Unicode"/>
              </a:rPr>
              <a:t> </a:t>
            </a:r>
            <a:r>
              <a:rPr sz="6900" spc="-80" dirty="0">
                <a:solidFill>
                  <a:srgbClr val="1D677B"/>
                </a:solidFill>
                <a:latin typeface="Minion Pro Unicode"/>
                <a:cs typeface="Minion Pro Unicode"/>
              </a:rPr>
              <a:t>остаются</a:t>
            </a:r>
            <a:endParaRPr sz="6900">
              <a:latin typeface="Minion Pro Unicode"/>
              <a:cs typeface="Minion Pro Unicode"/>
            </a:endParaRPr>
          </a:p>
          <a:p>
            <a:pPr marL="12700">
              <a:lnSpc>
                <a:spcPts val="6005"/>
              </a:lnSpc>
            </a:pPr>
            <a:r>
              <a:rPr sz="6900" spc="-110" dirty="0">
                <a:solidFill>
                  <a:srgbClr val="1D677B"/>
                </a:solidFill>
                <a:latin typeface="Minion Pro Unicode"/>
                <a:cs typeface="Minion Pro Unicode"/>
              </a:rPr>
              <a:t>перемещёнными </a:t>
            </a:r>
            <a:r>
              <a:rPr sz="6900" spc="-114" dirty="0">
                <a:solidFill>
                  <a:srgbClr val="1D677B"/>
                </a:solidFill>
                <a:latin typeface="Minion Pro Unicode"/>
                <a:cs typeface="Minion Pro Unicode"/>
              </a:rPr>
              <a:t>лицами </a:t>
            </a:r>
            <a:r>
              <a:rPr sz="6900" spc="-195" dirty="0">
                <a:solidFill>
                  <a:srgbClr val="1D677B"/>
                </a:solidFill>
                <a:latin typeface="Minion Pro Unicode"/>
                <a:cs typeface="Minion Pro Unicode"/>
              </a:rPr>
              <a:t>и</a:t>
            </a:r>
            <a:r>
              <a:rPr sz="6900" spc="525" dirty="0">
                <a:solidFill>
                  <a:srgbClr val="1D677B"/>
                </a:solidFill>
                <a:latin typeface="Minion Pro Unicode"/>
                <a:cs typeface="Minion Pro Unicode"/>
              </a:rPr>
              <a:t> </a:t>
            </a:r>
            <a:r>
              <a:rPr sz="6900" spc="-80" dirty="0">
                <a:solidFill>
                  <a:srgbClr val="1D677B"/>
                </a:solidFill>
                <a:latin typeface="Minion Pro Unicode"/>
                <a:cs typeface="Minion Pro Unicode"/>
              </a:rPr>
              <a:t>не</a:t>
            </a:r>
            <a:endParaRPr sz="6900">
              <a:latin typeface="Minion Pro Unicode"/>
              <a:cs typeface="Minion Pro Unicode"/>
            </a:endParaRPr>
          </a:p>
          <a:p>
            <a:pPr marL="12700" marR="479425">
              <a:lnSpc>
                <a:spcPct val="72500"/>
              </a:lnSpc>
              <a:spcBef>
                <a:spcPts val="1135"/>
              </a:spcBef>
            </a:pPr>
            <a:r>
              <a:rPr sz="6900" spc="-120" dirty="0">
                <a:solidFill>
                  <a:srgbClr val="1D677B"/>
                </a:solidFill>
                <a:latin typeface="Minion Pro Unicode"/>
                <a:cs typeface="Minion Pro Unicode"/>
              </a:rPr>
              <a:t>имеют </a:t>
            </a:r>
            <a:r>
              <a:rPr sz="6900" spc="-114" dirty="0">
                <a:solidFill>
                  <a:srgbClr val="1D677B"/>
                </a:solidFill>
                <a:latin typeface="Minion Pro Unicode"/>
                <a:cs typeface="Minion Pro Unicode"/>
              </a:rPr>
              <a:t>даже </a:t>
            </a:r>
            <a:r>
              <a:rPr sz="6900" spc="-95" dirty="0">
                <a:solidFill>
                  <a:srgbClr val="1D677B"/>
                </a:solidFill>
                <a:latin typeface="Minion Pro Unicode"/>
                <a:cs typeface="Minion Pro Unicode"/>
              </a:rPr>
              <a:t>предметов </a:t>
            </a:r>
            <a:r>
              <a:rPr sz="6900" spc="-90" dirty="0">
                <a:solidFill>
                  <a:srgbClr val="1D677B"/>
                </a:solidFill>
                <a:latin typeface="Minion Pro Unicode"/>
                <a:cs typeface="Minion Pro Unicode"/>
              </a:rPr>
              <a:t>первой  </a:t>
            </a:r>
            <a:r>
              <a:rPr sz="6900" spc="-80" dirty="0">
                <a:solidFill>
                  <a:srgbClr val="1D677B"/>
                </a:solidFill>
                <a:latin typeface="Minion Pro Unicode"/>
                <a:cs typeface="Minion Pro Unicode"/>
              </a:rPr>
              <a:t>необходимости.</a:t>
            </a:r>
            <a:endParaRPr sz="6900">
              <a:latin typeface="Minion Pro Unicode"/>
              <a:cs typeface="Minion Pro Unicode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521251" y="6743455"/>
            <a:ext cx="3591537" cy="309981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096580" y="3201297"/>
            <a:ext cx="1431528" cy="107190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096580" y="4573930"/>
            <a:ext cx="1431528" cy="27208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096580" y="5082946"/>
            <a:ext cx="1431528" cy="20386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096580" y="5590946"/>
            <a:ext cx="1431528" cy="129501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096580" y="7177417"/>
            <a:ext cx="1431528" cy="71528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096580" y="8180387"/>
            <a:ext cx="1431528" cy="22031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727886" y="8650681"/>
            <a:ext cx="1800222" cy="119259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08000" y="9757079"/>
            <a:ext cx="7626731" cy="8619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521251" y="543822"/>
            <a:ext cx="3591537" cy="6206481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727886" y="108000"/>
            <a:ext cx="1800222" cy="310014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9521251" y="108000"/>
            <a:ext cx="3591537" cy="442671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08000" y="108000"/>
            <a:ext cx="7626731" cy="340474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8096580" y="4273206"/>
            <a:ext cx="4275150" cy="30071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8096580" y="4846015"/>
            <a:ext cx="4367047" cy="236943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8096580" y="5286806"/>
            <a:ext cx="4340631" cy="304139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8096580" y="6885964"/>
            <a:ext cx="3267710" cy="291452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8105063" y="7390536"/>
            <a:ext cx="3719741" cy="244144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8096580" y="7892719"/>
            <a:ext cx="4309452" cy="287680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8096580" y="8400707"/>
            <a:ext cx="2347379" cy="249974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8062883" y="3559110"/>
            <a:ext cx="4418330" cy="51676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8255">
              <a:lnSpc>
                <a:spcPct val="123400"/>
              </a:lnSpc>
              <a:spcBef>
                <a:spcPts val="100"/>
              </a:spcBef>
              <a:buChar char="•"/>
              <a:tabLst>
                <a:tab pos="469265" algn="l"/>
                <a:tab pos="469900" algn="l"/>
              </a:tabLst>
            </a:pPr>
            <a:r>
              <a:rPr sz="2700" dirty="0">
                <a:solidFill>
                  <a:srgbClr val="FFFFFF"/>
                </a:solidFill>
                <a:latin typeface="Gotham Pro Unicode"/>
                <a:cs typeface="Gotham Pro Unicode"/>
              </a:rPr>
              <a:t>десятки тысяч  христианских беженцев  смогли вернуться в</a:t>
            </a:r>
            <a:r>
              <a:rPr sz="2700" spc="-100" dirty="0">
                <a:solidFill>
                  <a:srgbClr val="FFFFFF"/>
                </a:solidFill>
                <a:latin typeface="Gotham Pro Unicode"/>
                <a:cs typeface="Gotham Pro Unicode"/>
              </a:rPr>
              <a:t> </a:t>
            </a:r>
            <a:r>
              <a:rPr sz="2700" dirty="0">
                <a:solidFill>
                  <a:srgbClr val="FFFFFF"/>
                </a:solidFill>
                <a:latin typeface="Gotham Pro Unicode"/>
                <a:cs typeface="Gotham Pro Unicode"/>
              </a:rPr>
              <a:t>свои  дома в Нубийских</a:t>
            </a:r>
            <a:r>
              <a:rPr sz="2700" spc="-100" dirty="0">
                <a:solidFill>
                  <a:srgbClr val="FFFFFF"/>
                </a:solidFill>
                <a:latin typeface="Gotham Pro Unicode"/>
                <a:cs typeface="Gotham Pro Unicode"/>
              </a:rPr>
              <a:t> </a:t>
            </a:r>
            <a:r>
              <a:rPr sz="2700" dirty="0">
                <a:solidFill>
                  <a:srgbClr val="FFFFFF"/>
                </a:solidFill>
                <a:latin typeface="Gotham Pro Unicode"/>
                <a:cs typeface="Gotham Pro Unicode"/>
              </a:rPr>
              <a:t>горах;</a:t>
            </a:r>
            <a:endParaRPr sz="2700">
              <a:latin typeface="Gotham Pro Unicode"/>
              <a:cs typeface="Gotham Pro Unicode"/>
            </a:endParaRPr>
          </a:p>
          <a:p>
            <a:pPr>
              <a:lnSpc>
                <a:spcPct val="100000"/>
              </a:lnSpc>
              <a:spcBef>
                <a:spcPts val="15"/>
              </a:spcBef>
              <a:buClr>
                <a:srgbClr val="FFFFFF"/>
              </a:buClr>
              <a:buFont typeface="Gotham Pro Unicode"/>
              <a:buChar char="•"/>
            </a:pPr>
            <a:endParaRPr sz="3900">
              <a:latin typeface="Times New Roman"/>
              <a:cs typeface="Times New Roman"/>
            </a:endParaRPr>
          </a:p>
          <a:p>
            <a:pPr marL="12700" marR="5080">
              <a:lnSpc>
                <a:spcPct val="123400"/>
              </a:lnSpc>
              <a:buChar char="•"/>
              <a:tabLst>
                <a:tab pos="469265" algn="l"/>
                <a:tab pos="469900" algn="l"/>
              </a:tabLst>
            </a:pPr>
            <a:r>
              <a:rPr sz="2700" dirty="0">
                <a:solidFill>
                  <a:srgbClr val="FFFFFF"/>
                </a:solidFill>
                <a:latin typeface="Gotham Pro Unicode"/>
                <a:cs typeface="Gotham Pro Unicode"/>
              </a:rPr>
              <a:t>христиане</a:t>
            </a:r>
            <a:r>
              <a:rPr sz="2700" spc="-100" dirty="0">
                <a:solidFill>
                  <a:srgbClr val="FFFFFF"/>
                </a:solidFill>
                <a:latin typeface="Gotham Pro Unicode"/>
                <a:cs typeface="Gotham Pro Unicode"/>
              </a:rPr>
              <a:t> </a:t>
            </a:r>
            <a:r>
              <a:rPr sz="2700" dirty="0">
                <a:solidFill>
                  <a:srgbClr val="FFFFFF"/>
                </a:solidFill>
                <a:latin typeface="Gotham Pro Unicode"/>
                <a:cs typeface="Gotham Pro Unicode"/>
              </a:rPr>
              <a:t>оставались  твёрдыми в вере и  полагались на Бога в  том, что Он позаботится  об их</a:t>
            </a:r>
            <a:r>
              <a:rPr sz="2700" spc="-10" dirty="0">
                <a:solidFill>
                  <a:srgbClr val="FFFFFF"/>
                </a:solidFill>
                <a:latin typeface="Gotham Pro Unicode"/>
                <a:cs typeface="Gotham Pro Unicode"/>
              </a:rPr>
              <a:t> </a:t>
            </a:r>
            <a:r>
              <a:rPr sz="2700" dirty="0">
                <a:solidFill>
                  <a:srgbClr val="FFFFFF"/>
                </a:solidFill>
                <a:latin typeface="Gotham Pro Unicode"/>
                <a:cs typeface="Gotham Pro Unicode"/>
              </a:rPr>
              <a:t>семьях.</a:t>
            </a:r>
            <a:endParaRPr sz="2700">
              <a:latin typeface="Gotham Pro Unicode"/>
              <a:cs typeface="Gotham Pro Unicode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0" y="9423869"/>
            <a:ext cx="108000" cy="140298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6321994" y="8427094"/>
            <a:ext cx="1774585" cy="1329985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989901" y="8879623"/>
            <a:ext cx="5338950" cy="877455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08000" y="9346120"/>
            <a:ext cx="888745" cy="410959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7652448" y="448475"/>
            <a:ext cx="444131" cy="7985467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7210105" y="448475"/>
            <a:ext cx="449188" cy="4592231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0" y="448475"/>
            <a:ext cx="2772978" cy="677913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2766123" y="448475"/>
            <a:ext cx="4450829" cy="435927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8088947" y="4273206"/>
            <a:ext cx="7620" cy="300710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8094103" y="4846015"/>
            <a:ext cx="2476" cy="236943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8079003" y="5286806"/>
            <a:ext cx="17564" cy="304139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8084489" y="6885964"/>
            <a:ext cx="12077" cy="291452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8084489" y="7892719"/>
            <a:ext cx="12077" cy="287680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8094103" y="8400707"/>
            <a:ext cx="2476" cy="249974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0" y="1116952"/>
            <a:ext cx="108000" cy="187147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0" y="9247885"/>
            <a:ext cx="108000" cy="185445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2728404" y="8788234"/>
            <a:ext cx="2633459" cy="406387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108000" y="9018041"/>
            <a:ext cx="2627258" cy="405828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5355015" y="8529963"/>
            <a:ext cx="2627493" cy="434851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7542717" y="3708120"/>
            <a:ext cx="422455" cy="4828692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7107237" y="491121"/>
            <a:ext cx="442328" cy="5318340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1854006" y="733793"/>
            <a:ext cx="2633462" cy="408101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108000" y="963599"/>
            <a:ext cx="1752863" cy="331050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4480623" y="503999"/>
            <a:ext cx="2633459" cy="408101"/>
          </a:xfrm>
          <a:prstGeom prst="rect">
            <a:avLst/>
          </a:prstGeom>
          <a:blipFill>
            <a:blip r:embed="rId4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0" y="682843"/>
            <a:ext cx="7792084" cy="8575040"/>
          </a:xfrm>
          <a:custGeom>
            <a:avLst/>
            <a:gdLst/>
            <a:ahLst/>
            <a:cxnLst/>
            <a:rect l="l" t="t" r="r" b="b"/>
            <a:pathLst>
              <a:path w="7792084" h="8575040">
                <a:moveTo>
                  <a:pt x="7101052" y="0"/>
                </a:moveTo>
                <a:lnTo>
                  <a:pt x="0" y="621258"/>
                </a:lnTo>
                <a:lnTo>
                  <a:pt x="0" y="8574493"/>
                </a:lnTo>
                <a:lnTo>
                  <a:pt x="7791577" y="7892821"/>
                </a:lnTo>
                <a:lnTo>
                  <a:pt x="7101052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0" y="916660"/>
            <a:ext cx="5121186" cy="4783876"/>
          </a:xfrm>
          <a:prstGeom prst="rect">
            <a:avLst/>
          </a:prstGeom>
          <a:blipFill>
            <a:blip r:embed="rId4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4419295" y="838263"/>
            <a:ext cx="2266378" cy="7876489"/>
          </a:xfrm>
          <a:prstGeom prst="rect">
            <a:avLst/>
          </a:prstGeom>
          <a:blipFill>
            <a:blip r:embed="rId4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5315407" y="682840"/>
            <a:ext cx="2229015" cy="5300853"/>
          </a:xfrm>
          <a:prstGeom prst="rect">
            <a:avLst/>
          </a:prstGeom>
          <a:blipFill>
            <a:blip r:embed="rId4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0" y="4105554"/>
            <a:ext cx="894600" cy="5113515"/>
          </a:xfrm>
          <a:prstGeom prst="rect">
            <a:avLst/>
          </a:prstGeom>
          <a:blipFill>
            <a:blip r:embed="rId4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270370" y="4836480"/>
            <a:ext cx="5532805" cy="4343396"/>
          </a:xfrm>
          <a:prstGeom prst="rect">
            <a:avLst/>
          </a:prstGeom>
          <a:blipFill>
            <a:blip r:embed="rId5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0" y="6685813"/>
            <a:ext cx="446544" cy="2571534"/>
          </a:xfrm>
          <a:prstGeom prst="rect">
            <a:avLst/>
          </a:prstGeom>
          <a:blipFill>
            <a:blip r:embed="rId5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6220955" y="5741466"/>
            <a:ext cx="1552270" cy="2817672"/>
          </a:xfrm>
          <a:prstGeom prst="rect">
            <a:avLst/>
          </a:prstGeom>
          <a:blipFill>
            <a:blip r:embed="rId5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0" y="682842"/>
            <a:ext cx="7792084" cy="8575040"/>
          </a:xfrm>
          <a:custGeom>
            <a:avLst/>
            <a:gdLst/>
            <a:ahLst/>
            <a:cxnLst/>
            <a:rect l="l" t="t" r="r" b="b"/>
            <a:pathLst>
              <a:path w="7792084" h="8575040">
                <a:moveTo>
                  <a:pt x="0" y="8574505"/>
                </a:moveTo>
                <a:lnTo>
                  <a:pt x="7791585" y="7892834"/>
                </a:lnTo>
                <a:lnTo>
                  <a:pt x="7101048" y="0"/>
                </a:lnTo>
                <a:lnTo>
                  <a:pt x="0" y="621257"/>
                </a:lnTo>
              </a:path>
            </a:pathLst>
          </a:custGeom>
          <a:ln w="15721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 txBox="1">
            <a:spLocks noGrp="1"/>
          </p:cNvSpPr>
          <p:nvPr>
            <p:ph type="title"/>
          </p:nvPr>
        </p:nvSpPr>
        <p:spPr>
          <a:xfrm>
            <a:off x="8321406" y="665374"/>
            <a:ext cx="3703320" cy="2555240"/>
          </a:xfrm>
          <a:prstGeom prst="rect">
            <a:avLst/>
          </a:prstGeom>
        </p:spPr>
        <p:txBody>
          <a:bodyPr vert="horz" wrap="square" lIns="0" tIns="408940" rIns="0" bIns="0" rtlCol="0">
            <a:spAutoFit/>
          </a:bodyPr>
          <a:lstStyle/>
          <a:p>
            <a:pPr marL="546100" marR="5080" indent="-534035">
              <a:lnSpc>
                <a:spcPct val="72900"/>
              </a:lnSpc>
              <a:spcBef>
                <a:spcPts val="3220"/>
              </a:spcBef>
            </a:pPr>
            <a:r>
              <a:rPr sz="9600" b="0" spc="295" dirty="0">
                <a:latin typeface="Anna Unicode"/>
                <a:cs typeface="Anna Unicode"/>
              </a:rPr>
              <a:t>М</a:t>
            </a:r>
            <a:r>
              <a:rPr sz="9600" b="0" spc="320" dirty="0">
                <a:latin typeface="Anna Unicode"/>
                <a:cs typeface="Anna Unicode"/>
              </a:rPr>
              <a:t>О</a:t>
            </a:r>
            <a:r>
              <a:rPr sz="9600" b="0" spc="275" dirty="0">
                <a:latin typeface="Anna Unicode"/>
                <a:cs typeface="Anna Unicode"/>
              </a:rPr>
              <a:t>Л</a:t>
            </a:r>
            <a:r>
              <a:rPr sz="9600" b="0" spc="490" dirty="0">
                <a:latin typeface="Anna Unicode"/>
                <a:cs typeface="Anna Unicode"/>
              </a:rPr>
              <a:t>И</a:t>
            </a:r>
            <a:r>
              <a:rPr sz="9600" b="0" spc="430" dirty="0">
                <a:latin typeface="Anna Unicode"/>
                <a:cs typeface="Anna Unicode"/>
              </a:rPr>
              <a:t>ТЕ</a:t>
            </a:r>
            <a:r>
              <a:rPr sz="9600" b="0" spc="295" dirty="0">
                <a:latin typeface="Anna Unicode"/>
                <a:cs typeface="Anna Unicode"/>
              </a:rPr>
              <a:t>С</a:t>
            </a:r>
            <a:r>
              <a:rPr sz="9600" b="0" spc="450" dirty="0">
                <a:latin typeface="Anna Unicode"/>
                <a:cs typeface="Anna Unicode"/>
              </a:rPr>
              <a:t>Ь</a:t>
            </a:r>
            <a:r>
              <a:rPr sz="9600" b="0" dirty="0">
                <a:latin typeface="Anna Unicode"/>
                <a:cs typeface="Anna Unicode"/>
              </a:rPr>
              <a:t>,  </a:t>
            </a:r>
            <a:r>
              <a:rPr sz="9600" b="0" u="heavy" spc="445" dirty="0">
                <a:uFill>
                  <a:solidFill>
                    <a:srgbClr val="FFFFFF"/>
                  </a:solidFill>
                </a:uFill>
                <a:latin typeface="Anna Unicode"/>
                <a:cs typeface="Anna Unicode"/>
              </a:rPr>
              <a:t>ЧТОБЫ:</a:t>
            </a:r>
            <a:endParaRPr sz="9600">
              <a:latin typeface="Anna Unicode"/>
              <a:cs typeface="Anna Unicode"/>
            </a:endParaRPr>
          </a:p>
        </p:txBody>
      </p:sp>
      <p:pic>
        <p:nvPicPr>
          <p:cNvPr id="58" name="Picture 57"/>
          <p:cNvPicPr>
            <a:picLocks noChangeAspect="1"/>
          </p:cNvPicPr>
          <p:nvPr/>
        </p:nvPicPr>
        <p:blipFill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37" y="111125"/>
            <a:ext cx="13001625" cy="97536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48573" y="3691583"/>
            <a:ext cx="9910445" cy="34486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4940" marR="1000760" indent="-142875">
              <a:lnSpc>
                <a:spcPct val="108300"/>
              </a:lnSpc>
              <a:spcBef>
                <a:spcPts val="100"/>
              </a:spcBef>
              <a:tabLst>
                <a:tab pos="4824095" algn="l"/>
                <a:tab pos="4859020" algn="l"/>
              </a:tabLst>
            </a:pPr>
            <a:r>
              <a:rPr sz="6750" i="1" dirty="0">
                <a:latin typeface="Minion Pro Unicode"/>
                <a:cs typeface="Minion Pro Unicode"/>
              </a:rPr>
              <a:t>«…молитва	праведных  благоугодна		Ему»</a:t>
            </a:r>
            <a:endParaRPr sz="6750">
              <a:latin typeface="Minion Pro Unicode"/>
              <a:cs typeface="Minion Pro Unicode"/>
            </a:endParaRPr>
          </a:p>
          <a:p>
            <a:pPr marL="4258310">
              <a:lnSpc>
                <a:spcPct val="100000"/>
              </a:lnSpc>
              <a:spcBef>
                <a:spcPts val="1305"/>
              </a:spcBef>
            </a:pPr>
            <a:r>
              <a:rPr sz="6750" i="1" dirty="0">
                <a:latin typeface="Minion Pro Unicode"/>
                <a:cs typeface="Minion Pro Unicode"/>
              </a:rPr>
              <a:t>—Притчи</a:t>
            </a:r>
            <a:r>
              <a:rPr sz="6750" i="1" spc="-100" dirty="0">
                <a:latin typeface="Minion Pro Unicode"/>
                <a:cs typeface="Minion Pro Unicode"/>
              </a:rPr>
              <a:t> </a:t>
            </a:r>
            <a:r>
              <a:rPr sz="6750" i="1" dirty="0">
                <a:latin typeface="Minion Pro Unicode"/>
                <a:cs typeface="Minion Pro Unicode"/>
              </a:rPr>
              <a:t>15:8</a:t>
            </a:r>
            <a:endParaRPr sz="6750">
              <a:latin typeface="Minion Pro Unicode"/>
              <a:cs typeface="Minion Pro Unicode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37" y="111125"/>
            <a:ext cx="13001625" cy="97536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344356" y="6743455"/>
            <a:ext cx="10768431" cy="309981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8000" y="4528320"/>
            <a:ext cx="2243201" cy="531495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934516" y="3643638"/>
            <a:ext cx="7178271" cy="310666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793555" y="3201297"/>
            <a:ext cx="3147809" cy="354900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344356" y="4133900"/>
            <a:ext cx="456053" cy="261640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08000" y="4085979"/>
            <a:ext cx="2243201" cy="44919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08000" y="108000"/>
            <a:ext cx="1344812" cy="398482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934516" y="543822"/>
            <a:ext cx="7178271" cy="310666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93555" y="108000"/>
            <a:ext cx="3147809" cy="310014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445958" y="108000"/>
            <a:ext cx="1354451" cy="237490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934517" y="108000"/>
            <a:ext cx="7178270" cy="442671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047800" y="2482913"/>
            <a:ext cx="1098816" cy="1240772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144052" y="2482900"/>
            <a:ext cx="732548" cy="165100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047800" y="3721106"/>
            <a:ext cx="1098816" cy="412794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202815">
              <a:lnSpc>
                <a:spcPct val="100000"/>
              </a:lnSpc>
              <a:spcBef>
                <a:spcPts val="100"/>
              </a:spcBef>
              <a:tabLst>
                <a:tab pos="5443220" algn="l"/>
              </a:tabLst>
            </a:pPr>
            <a:r>
              <a:rPr dirty="0"/>
              <a:t>Голос	мучеников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4004334" y="5226100"/>
            <a:ext cx="5212715" cy="2707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483870">
              <a:lnSpc>
                <a:spcPct val="100000"/>
              </a:lnSpc>
              <a:spcBef>
                <a:spcPts val="100"/>
              </a:spcBef>
            </a:pPr>
            <a:r>
              <a:rPr sz="4400" b="1" spc="-20" dirty="0">
                <a:solidFill>
                  <a:srgbClr val="FFFFFF"/>
                </a:solidFill>
                <a:latin typeface="Myriad Pro"/>
                <a:cs typeface="Myriad Pro"/>
                <a:hlinkClick r:id="rId16"/>
              </a:rPr>
              <a:t>www.vom-ru.org </a:t>
            </a:r>
            <a:r>
              <a:rPr sz="4400" b="1" spc="-20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sz="4400" b="1" spc="80" dirty="0">
                <a:solidFill>
                  <a:srgbClr val="FFFFFF"/>
                </a:solidFill>
                <a:latin typeface="Myriad Pro"/>
                <a:cs typeface="Myriad Pro"/>
                <a:hlinkClick r:id="rId17"/>
              </a:rPr>
              <a:t>ww</a:t>
            </a:r>
            <a:r>
              <a:rPr sz="4400" b="1" spc="-215" dirty="0">
                <a:solidFill>
                  <a:srgbClr val="FFFFFF"/>
                </a:solidFill>
                <a:latin typeface="Myriad Pro"/>
                <a:cs typeface="Myriad Pro"/>
                <a:hlinkClick r:id="rId17"/>
              </a:rPr>
              <a:t>w</a:t>
            </a:r>
            <a:r>
              <a:rPr sz="4400" b="1" dirty="0">
                <a:solidFill>
                  <a:srgbClr val="FFFFFF"/>
                </a:solidFill>
                <a:latin typeface="Myriad Pro"/>
                <a:cs typeface="Myriad Pro"/>
                <a:hlinkClick r:id="rId17"/>
              </a:rPr>
              <a:t>.deti</a:t>
            </a:r>
            <a:r>
              <a:rPr sz="4400" b="1" spc="70" dirty="0">
                <a:solidFill>
                  <a:srgbClr val="FFFFFF"/>
                </a:solidFill>
                <a:latin typeface="Myriad Pro"/>
                <a:cs typeface="Myriad Pro"/>
                <a:hlinkClick r:id="rId17"/>
              </a:rPr>
              <a:t>-</a:t>
            </a:r>
            <a:r>
              <a:rPr sz="4400" b="1" dirty="0">
                <a:solidFill>
                  <a:srgbClr val="FFFFFF"/>
                </a:solidFill>
                <a:latin typeface="Myriad Pro"/>
                <a:cs typeface="Myriad Pro"/>
                <a:hlinkClick r:id="rId17"/>
              </a:rPr>
              <a:t>o</a:t>
            </a:r>
            <a:r>
              <a:rPr sz="4400" b="1" spc="20" dirty="0">
                <a:solidFill>
                  <a:srgbClr val="FFFFFF"/>
                </a:solidFill>
                <a:latin typeface="Myriad Pro"/>
                <a:cs typeface="Myriad Pro"/>
                <a:hlinkClick r:id="rId17"/>
              </a:rPr>
              <a:t>t</a:t>
            </a:r>
            <a:r>
              <a:rPr sz="4400" b="1" spc="-35" dirty="0">
                <a:solidFill>
                  <a:srgbClr val="FFFFFF"/>
                </a:solidFill>
                <a:latin typeface="Myriad Pro"/>
                <a:cs typeface="Myriad Pro"/>
                <a:hlinkClick r:id="rId17"/>
              </a:rPr>
              <a:t>v</a:t>
            </a:r>
            <a:r>
              <a:rPr sz="4400" b="1" dirty="0">
                <a:solidFill>
                  <a:srgbClr val="FFFFFF"/>
                </a:solidFill>
                <a:latin typeface="Myriad Pro"/>
                <a:cs typeface="Myriad Pro"/>
                <a:hlinkClick r:id="rId17"/>
              </a:rPr>
              <a:t>agi.o</a:t>
            </a:r>
            <a:r>
              <a:rPr sz="4400" b="1" spc="-40" dirty="0">
                <a:solidFill>
                  <a:srgbClr val="FFFFFF"/>
                </a:solidFill>
                <a:latin typeface="Myriad Pro"/>
                <a:cs typeface="Myriad Pro"/>
                <a:hlinkClick r:id="rId17"/>
              </a:rPr>
              <a:t>r</a:t>
            </a:r>
            <a:r>
              <a:rPr sz="4400" b="1" dirty="0">
                <a:solidFill>
                  <a:srgbClr val="FFFFFF"/>
                </a:solidFill>
                <a:latin typeface="Myriad Pro"/>
                <a:cs typeface="Myriad Pro"/>
                <a:hlinkClick r:id="rId17"/>
              </a:rPr>
              <a:t>g</a:t>
            </a:r>
            <a:endParaRPr sz="4400">
              <a:latin typeface="Myriad Pro"/>
              <a:cs typeface="Myriad Pro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4550">
              <a:latin typeface="Times New Roman"/>
              <a:cs typeface="Times New Roman"/>
            </a:endParaRPr>
          </a:p>
          <a:p>
            <a:pPr marL="494030">
              <a:lnSpc>
                <a:spcPct val="100000"/>
              </a:lnSpc>
            </a:pPr>
            <a:r>
              <a:rPr sz="4400" b="1" spc="-15" dirty="0">
                <a:solidFill>
                  <a:srgbClr val="FFFFFF"/>
                </a:solidFill>
                <a:latin typeface="Myriad Pro"/>
                <a:cs typeface="Myriad Pro"/>
                <a:hlinkClick r:id="rId18"/>
              </a:rPr>
              <a:t>info@vom-ru.org</a:t>
            </a:r>
            <a:endParaRPr sz="4400">
              <a:latin typeface="Myriad Pro"/>
              <a:cs typeface="Myriad Pro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37" y="111125"/>
            <a:ext cx="13001625" cy="97536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</TotalTime>
  <Words>245</Words>
  <Application>Microsoft Office PowerPoint</Application>
  <PresentationFormat>Custom</PresentationFormat>
  <Paragraphs>46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8" baseType="lpstr">
      <vt:lpstr>Anna Unicode</vt:lpstr>
      <vt:lpstr>Calibri</vt:lpstr>
      <vt:lpstr>Chianti Unicode</vt:lpstr>
      <vt:lpstr>Gotham Pro Unicode</vt:lpstr>
      <vt:lpstr>Minion Pro Unicode</vt:lpstr>
      <vt:lpstr>Myriad Pro</vt:lpstr>
      <vt:lpstr>Myriad Pro Light</vt:lpstr>
      <vt:lpstr>Times New Roman</vt:lpstr>
      <vt:lpstr>Office Theme</vt:lpstr>
      <vt:lpstr>PowerPoint Presentation</vt:lpstr>
      <vt:lpstr>PowerPoint Presentation</vt:lpstr>
      <vt:lpstr>МОЛИТЕСЬ,  ЧТОБЫ:</vt:lpstr>
      <vt:lpstr>PowerPoint Presentation</vt:lpstr>
      <vt:lpstr>МОЛИТЕСЬ,  ЧТОБЫ:</vt:lpstr>
      <vt:lpstr>PowerPoint Presentation</vt:lpstr>
      <vt:lpstr>МОЛИТЕСЬ,  ЧТОБЫ:</vt:lpstr>
      <vt:lpstr>«…молитва праведных  благоугодна  Ему» —Притчи 15:8</vt:lpstr>
      <vt:lpstr>Голос мучеников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User</cp:lastModifiedBy>
  <cp:revision>3</cp:revision>
  <dcterms:created xsi:type="dcterms:W3CDTF">2020-09-09T19:59:20Z</dcterms:created>
  <dcterms:modified xsi:type="dcterms:W3CDTF">2020-09-10T08:17:44Z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2020-09-09T00:00:00Z</vt:filetime>
  </property>
  <property fmtid="{D5CDD505-2E9C-101B-9397-08002B2CF9AE}" pid="3" name="Creator">
    <vt:lpwstr>Adobe InDesign 15.0 (Windows)</vt:lpwstr>
  </property>
  <property fmtid="{D5CDD505-2E9C-101B-9397-08002B2CF9AE}" pid="4" name="LastSaved">
    <vt:filetime>2020-09-09T00:00:00Z</vt:filetime>
  </property>
</Properties>
</file>