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0104100" cy="11391900"/>
  <p:notesSz cx="20104100" cy="113919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859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62" y="8422568"/>
            <a:ext cx="19927553" cy="287496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62" y="88283"/>
            <a:ext cx="19927553" cy="298924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8262" y="3077520"/>
            <a:ext cx="19927570" cy="5345430"/>
          </a:xfrm>
          <a:custGeom>
            <a:avLst/>
            <a:gdLst/>
            <a:ahLst/>
            <a:cxnLst/>
            <a:rect l="l" t="t" r="r" b="b"/>
            <a:pathLst>
              <a:path w="19927570" h="5345430">
                <a:moveTo>
                  <a:pt x="19927553" y="0"/>
                </a:moveTo>
                <a:lnTo>
                  <a:pt x="0" y="0"/>
                </a:lnTo>
                <a:lnTo>
                  <a:pt x="0" y="5345047"/>
                </a:lnTo>
                <a:lnTo>
                  <a:pt x="19927553" y="5345047"/>
                </a:lnTo>
                <a:lnTo>
                  <a:pt x="19927553" y="0"/>
                </a:lnTo>
                <a:close/>
              </a:path>
            </a:pathLst>
          </a:custGeom>
          <a:solidFill>
            <a:srgbClr val="F1EA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475417" y="8111199"/>
            <a:ext cx="15153640" cy="26670"/>
          </a:xfrm>
          <a:custGeom>
            <a:avLst/>
            <a:gdLst/>
            <a:ahLst/>
            <a:cxnLst/>
            <a:rect l="l" t="t" r="r" b="b"/>
            <a:pathLst>
              <a:path w="15153640" h="26670">
                <a:moveTo>
                  <a:pt x="15153244" y="0"/>
                </a:moveTo>
                <a:lnTo>
                  <a:pt x="0" y="0"/>
                </a:lnTo>
                <a:lnTo>
                  <a:pt x="0" y="26113"/>
                </a:lnTo>
                <a:lnTo>
                  <a:pt x="15153244" y="26113"/>
                </a:lnTo>
                <a:lnTo>
                  <a:pt x="15153244" y="0"/>
                </a:lnTo>
                <a:close/>
              </a:path>
            </a:pathLst>
          </a:custGeom>
          <a:solidFill>
            <a:srgbClr val="1E5B8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029576" y="4194309"/>
            <a:ext cx="10044946" cy="1395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79464"/>
            <a:ext cx="14072870" cy="2847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ua.org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ua.org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20137"/>
            <a:ext cx="8745284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20137"/>
            <a:ext cx="8745284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ua.org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ua.org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ua.org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09113" y="2157642"/>
            <a:ext cx="4819015" cy="922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E5B86"/>
                </a:solidFill>
                <a:latin typeface="Gotham Bold"/>
                <a:cs typeface="Gotham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20137"/>
            <a:ext cx="18093690" cy="751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380314" y="10355087"/>
            <a:ext cx="1642744" cy="382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1" i="0">
                <a:solidFill>
                  <a:srgbClr val="6D6E71"/>
                </a:solidFill>
                <a:latin typeface="Myriad Pro Unicode"/>
                <a:cs typeface="Myriad Pro Unicode"/>
              </a:defRPr>
            </a:lvl1pPr>
          </a:lstStyle>
          <a:p>
            <a:pPr marL="12700">
              <a:lnSpc>
                <a:spcPts val="2790"/>
              </a:lnSpc>
            </a:pPr>
            <a:r>
              <a:rPr dirty="0"/>
              <a:t>vom-</a:t>
            </a:r>
            <a:r>
              <a:rPr spc="-10" dirty="0"/>
              <a:t>ua.org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94467"/>
            <a:ext cx="4623943" cy="56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94467"/>
            <a:ext cx="4623943" cy="56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6CFAB8-BF7C-E99D-0A1B-2B777314A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470C14-AB0E-8976-09A2-38A994AD33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C49684D-699F-4AB0-EF72-901CE03201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FEA76A-2E80-1EB6-F376-F317C4D224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672E7AC-F75D-4C44-62BC-F11C02363F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B141253-6CE0-404D-D33A-FB9EB0F240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7A10431-1268-4F7A-6EC0-7EAF5FA9F1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14DAEB-331A-CF9E-C744-D63DE4C61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8"/>
            <a:ext cx="20104100" cy="113092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E568F90F344849BCB2E24CDD127C06" ma:contentTypeVersion="23" ma:contentTypeDescription="Create a new document." ma:contentTypeScope="" ma:versionID="60ee4e2c38966ecf47d4f37faf69fde3">
  <xsd:schema xmlns:xsd="http://www.w3.org/2001/XMLSchema" xmlns:xs="http://www.w3.org/2001/XMLSchema" xmlns:p="http://schemas.microsoft.com/office/2006/metadata/properties" xmlns:ns2="ba401bf2-1b58-4028-9e37-e41f8cd350ec" xmlns:ns3="614bd98d-116f-4322-8b95-3705bf8fb6dd" targetNamespace="http://schemas.microsoft.com/office/2006/metadata/properties" ma:root="true" ma:fieldsID="d06a79c5def3b19413609a6412db298a" ns2:_="" ns3:_="">
    <xsd:import namespace="ba401bf2-1b58-4028-9e37-e41f8cd350ec"/>
    <xsd:import namespace="614bd98d-116f-4322-8b95-3705bf8fb6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Approver_x0020_1" minOccurs="0"/>
                <xsd:element ref="ns3:Approver_x0020_2" minOccurs="0"/>
                <xsd:element ref="ns3:Approver_x0020_3" minOccurs="0"/>
                <xsd:element ref="ns3:Approval_x0020_CC" minOccurs="0"/>
                <xsd:element ref="ns3:Approval_x0020_Status" minOccurs="0"/>
                <xsd:element ref="ns3:Send_x0020_For_x0020_Approval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Sign_x002d_off_x0020_statu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401bf2-1b58-4028-9e37-e41f8cd350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a59720a-97ee-46b4-a976-58006e9920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Sign_x002d_off_x0020_status" ma:index="22" nillable="true" ma:displayName="Sign-off status" ma:internalName="Sign_x002d_off_x0020_status">
      <xsd:simpleType>
        <xsd:restriction base="dms:Text">
          <xsd:maxLength value="255"/>
        </xsd:restriction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bd98d-116f-4322-8b95-3705bf8fb6dd" elementFormDefault="qualified">
    <xsd:import namespace="http://schemas.microsoft.com/office/2006/documentManagement/types"/>
    <xsd:import namespace="http://schemas.microsoft.com/office/infopath/2007/PartnerControls"/>
    <xsd:element name="Approver_x0020_1" ma:index="10" nillable="true" ma:displayName="Approver 1" ma:description="One of multiple approvers associated with approval Flow(s)" ma:list="UserInfo" ma:SharePointGroup="0" ma:internalName="Approver_x0020_1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_x0020_2" ma:index="11" nillable="true" ma:displayName="Approver 2" ma:description="One of multiple approvers associated with approval Flow(s)" ma:list="UserInfo" ma:SharePointGroup="0" ma:internalName="Approver_x0020_2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er_x0020_3" ma:index="12" nillable="true" ma:displayName="Approver 3" ma:description="One of multiple approvers associated with approval Flow(s)" ma:list="UserInfo" ma:SharePointGroup="0" ma:internalName="Approver_x0020_3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_x0020_CC" ma:index="13" nillable="true" ma:displayName="Approval CC" ma:description="Individuals to cc on approvals" ma:list="UserInfo" ma:SharePointGroup="0" ma:internalName="Approval_x0020_CC" ma:readOnly="false" ma:showField="Titl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_x0020_Status" ma:index="14" nillable="true" ma:displayName="Approval Status" ma:format="Dropdown" ma:internalName="Approval_x0020_Status">
      <xsd:simpleType>
        <xsd:restriction base="dms:Choice">
          <xsd:enumeration value="Pending Approval"/>
          <xsd:enumeration value="Approved"/>
          <xsd:enumeration value="Not Approved"/>
        </xsd:restriction>
      </xsd:simpleType>
    </xsd:element>
    <xsd:element name="Send_x0020_For_x0020_Approval" ma:index="15" nillable="true" ma:displayName="Send For Approval" ma:default="0" ma:internalName="Send_x0020_For_x0020_Approval">
      <xsd:simpleType>
        <xsd:restriction base="dms:Boolean"/>
      </xsd:simpleType>
    </xsd:element>
    <xsd:element name="TaxCatchAll" ma:index="18" nillable="true" ma:displayName="Taxonomy Catch All Column" ma:hidden="true" ma:list="{14785712-2edd-46ae-a697-166cf7af9192}" ma:internalName="TaxCatchAll" ma:showField="CatchAllData" ma:web="614bd98d-116f-4322-8b95-3705bf8fb6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er_x0020_1 xmlns="614bd98d-116f-4322-8b95-3705bf8fb6dd">
      <UserInfo>
        <DisplayName/>
        <AccountId xsi:nil="true"/>
        <AccountType/>
      </UserInfo>
    </Approver_x0020_1>
    <Approver_x0020_2 xmlns="614bd98d-116f-4322-8b95-3705bf8fb6dd">
      <UserInfo>
        <DisplayName/>
        <AccountId xsi:nil="true"/>
        <AccountType/>
      </UserInfo>
    </Approver_x0020_2>
    <TaxCatchAll xmlns="614bd98d-116f-4322-8b95-3705bf8fb6dd" xsi:nil="true"/>
    <Approver_x0020_3 xmlns="614bd98d-116f-4322-8b95-3705bf8fb6dd">
      <UserInfo>
        <DisplayName/>
        <AccountId xsi:nil="true"/>
        <AccountType/>
      </UserInfo>
    </Approver_x0020_3>
    <lcf76f155ced4ddcb4097134ff3c332f xmlns="ba401bf2-1b58-4028-9e37-e41f8cd350ec">
      <Terms xmlns="http://schemas.microsoft.com/office/infopath/2007/PartnerControls"/>
    </lcf76f155ced4ddcb4097134ff3c332f>
    <Approval_x0020_CC xmlns="614bd98d-116f-4322-8b95-3705bf8fb6dd">
      <UserInfo>
        <DisplayName/>
        <AccountId xsi:nil="true"/>
        <AccountType/>
      </UserInfo>
    </Approval_x0020_CC>
    <Approval_x0020_Status xmlns="614bd98d-116f-4322-8b95-3705bf8fb6dd" xsi:nil="true"/>
    <Send_x0020_For_x0020_Approval xmlns="614bd98d-116f-4322-8b95-3705bf8fb6dd">false</Send_x0020_For_x0020_Approval>
    <Sign_x002d_off_x0020_status xmlns="ba401bf2-1b58-4028-9e37-e41f8cd350ec" xsi:nil="true"/>
  </documentManagement>
</p:properties>
</file>

<file path=customXml/itemProps1.xml><?xml version="1.0" encoding="utf-8"?>
<ds:datastoreItem xmlns:ds="http://schemas.openxmlformats.org/officeDocument/2006/customXml" ds:itemID="{DC626DC4-D193-4842-8D62-057A473A0B79}"/>
</file>

<file path=customXml/itemProps2.xml><?xml version="1.0" encoding="utf-8"?>
<ds:datastoreItem xmlns:ds="http://schemas.openxmlformats.org/officeDocument/2006/customXml" ds:itemID="{C89617E3-AA1E-4CB4-BED3-A0DE07A44A90}"/>
</file>

<file path=customXml/itemProps3.xml><?xml version="1.0" encoding="utf-8"?>
<ds:datastoreItem xmlns:ds="http://schemas.openxmlformats.org/officeDocument/2006/customXml" ds:itemID="{65FFA1F6-B2F1-4095-B29F-AE479EFF8FF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Gotham Bold</vt:lpstr>
      <vt:lpstr>Myriad Pro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</cp:lastModifiedBy>
  <cp:revision>2</cp:revision>
  <dcterms:created xsi:type="dcterms:W3CDTF">2026-09-10T15:12:34Z</dcterms:created>
  <dcterms:modified xsi:type="dcterms:W3CDTF">2026-09-10T15:17:22Z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2026-09-10T00:00:00Z</vt:filetime>
  </property>
  <property fmtid="{D5CDD505-2E9C-101B-9397-08002B2CF9AE}" pid="3" name="Creator">
    <vt:lpwstr>Adobe InDesign 21.5 (Windows)</vt:lpwstr>
  </property>
  <property fmtid="{D5CDD505-2E9C-101B-9397-08002B2CF9AE}" pid="4" name="LastSaved">
    <vt:filetime>2026-09-10T00:00:00Z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0x0101005FE568F90F344849BCB2E24CDD127C06</vt:lpwstr>
  </property>
</Properties>
</file>